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32"/>
  </p:notesMasterIdLst>
  <p:handoutMasterIdLst>
    <p:handoutMasterId r:id="rId33"/>
  </p:handoutMasterIdLst>
  <p:sldIdLst>
    <p:sldId id="496" r:id="rId5"/>
    <p:sldId id="497" r:id="rId6"/>
    <p:sldId id="499" r:id="rId7"/>
    <p:sldId id="507" r:id="rId8"/>
    <p:sldId id="509" r:id="rId9"/>
    <p:sldId id="508" r:id="rId10"/>
    <p:sldId id="526" r:id="rId11"/>
    <p:sldId id="511" r:id="rId12"/>
    <p:sldId id="512" r:id="rId13"/>
    <p:sldId id="529" r:id="rId14"/>
    <p:sldId id="513" r:id="rId15"/>
    <p:sldId id="522" r:id="rId16"/>
    <p:sldId id="528" r:id="rId17"/>
    <p:sldId id="514" r:id="rId18"/>
    <p:sldId id="524" r:id="rId19"/>
    <p:sldId id="525" r:id="rId20"/>
    <p:sldId id="531" r:id="rId21"/>
    <p:sldId id="515" r:id="rId22"/>
    <p:sldId id="516" r:id="rId23"/>
    <p:sldId id="517" r:id="rId24"/>
    <p:sldId id="536" r:id="rId25"/>
    <p:sldId id="537" r:id="rId26"/>
    <p:sldId id="538" r:id="rId27"/>
    <p:sldId id="534" r:id="rId28"/>
    <p:sldId id="532" r:id="rId29"/>
    <p:sldId id="519" r:id="rId30"/>
    <p:sldId id="52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94660"/>
  </p:normalViewPr>
  <p:slideViewPr>
    <p:cSldViewPr snapToGrid="0" showGuides="1">
      <p:cViewPr varScale="1">
        <p:scale>
          <a:sx n="70" d="100"/>
          <a:sy n="70" d="100"/>
        </p:scale>
        <p:origin x="744" y="60"/>
      </p:cViewPr>
      <p:guideLst>
        <p:guide orient="horz" pos="1968"/>
        <p:guide pos="3840"/>
      </p:guideLst>
    </p:cSldViewPr>
  </p:slideViewPr>
  <p:notesTextViewPr>
    <p:cViewPr>
      <p:scale>
        <a:sx n="1" d="1"/>
        <a:sy n="1" d="1"/>
      </p:scale>
      <p:origin x="0" y="0"/>
    </p:cViewPr>
  </p:notesTextViewPr>
  <p:notesViewPr>
    <p:cSldViewPr snapToGrid="0">
      <p:cViewPr varScale="1">
        <p:scale>
          <a:sx n="60" d="100"/>
          <a:sy n="60" d="100"/>
        </p:scale>
        <p:origin x="2333"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0891CB-7187-47CE-A4DF-9013063CE54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28ED106-7845-460F-BA9C-C7041179CEA5}">
      <dgm:prSet/>
      <dgm:spPr/>
      <dgm:t>
        <a:bodyPr/>
        <a:lstStyle/>
        <a:p>
          <a:r>
            <a:rPr lang="en-US" dirty="0">
              <a:solidFill>
                <a:schemeClr val="accent1"/>
              </a:solidFill>
            </a:rPr>
            <a:t>Obtain Data </a:t>
          </a:r>
        </a:p>
      </dgm:t>
    </dgm:pt>
    <dgm:pt modelId="{3CCB4E90-F809-4D25-87BC-F3F10338EA7F}" type="parTrans" cxnId="{3AA469A6-8D5F-4C75-880E-AEBC56D4D7A3}">
      <dgm:prSet/>
      <dgm:spPr/>
      <dgm:t>
        <a:bodyPr/>
        <a:lstStyle/>
        <a:p>
          <a:endParaRPr lang="en-US"/>
        </a:p>
      </dgm:t>
    </dgm:pt>
    <dgm:pt modelId="{8B6F4970-E7DB-4211-A6D8-97D5E32F787A}" type="sibTrans" cxnId="{3AA469A6-8D5F-4C75-880E-AEBC56D4D7A3}">
      <dgm:prSet/>
      <dgm:spPr/>
      <dgm:t>
        <a:bodyPr/>
        <a:lstStyle/>
        <a:p>
          <a:endParaRPr lang="en-US"/>
        </a:p>
      </dgm:t>
    </dgm:pt>
    <dgm:pt modelId="{99B8D50D-75CE-48BE-BA63-833D3347DE83}">
      <dgm:prSet/>
      <dgm:spPr/>
      <dgm:t>
        <a:bodyPr/>
        <a:lstStyle/>
        <a:p>
          <a:r>
            <a:rPr lang="en-US" dirty="0">
              <a:solidFill>
                <a:schemeClr val="accent1"/>
              </a:solidFill>
            </a:rPr>
            <a:t>Text Preprocessing</a:t>
          </a:r>
        </a:p>
      </dgm:t>
    </dgm:pt>
    <dgm:pt modelId="{93C0BE97-181C-4984-BF5D-5C8B976599D0}" type="parTrans" cxnId="{58636575-1046-4CE5-8462-0CAE80111284}">
      <dgm:prSet/>
      <dgm:spPr/>
      <dgm:t>
        <a:bodyPr/>
        <a:lstStyle/>
        <a:p>
          <a:endParaRPr lang="en-US"/>
        </a:p>
      </dgm:t>
    </dgm:pt>
    <dgm:pt modelId="{6AF39C66-1624-49CE-A2CB-0A0E766523E2}" type="sibTrans" cxnId="{58636575-1046-4CE5-8462-0CAE80111284}">
      <dgm:prSet/>
      <dgm:spPr/>
      <dgm:t>
        <a:bodyPr/>
        <a:lstStyle/>
        <a:p>
          <a:endParaRPr lang="en-US"/>
        </a:p>
      </dgm:t>
    </dgm:pt>
    <dgm:pt modelId="{F43BCCD6-04F5-4F2F-9201-C1158A64F3CB}">
      <dgm:prSet/>
      <dgm:spPr/>
      <dgm:t>
        <a:bodyPr/>
        <a:lstStyle/>
        <a:p>
          <a:r>
            <a:rPr lang="en-US" dirty="0">
              <a:solidFill>
                <a:schemeClr val="accent1"/>
              </a:solidFill>
            </a:rPr>
            <a:t>Convert paragraphs to sentences</a:t>
          </a:r>
        </a:p>
      </dgm:t>
    </dgm:pt>
    <dgm:pt modelId="{DA0435FC-9A4B-4750-BDA4-F88D40D4D762}" type="parTrans" cxnId="{CED13378-41B3-4D49-BDF3-7ADCB006CD78}">
      <dgm:prSet/>
      <dgm:spPr/>
      <dgm:t>
        <a:bodyPr/>
        <a:lstStyle/>
        <a:p>
          <a:endParaRPr lang="en-US"/>
        </a:p>
      </dgm:t>
    </dgm:pt>
    <dgm:pt modelId="{AF008AA5-A590-4443-9222-59BE4937A886}" type="sibTrans" cxnId="{CED13378-41B3-4D49-BDF3-7ADCB006CD78}">
      <dgm:prSet/>
      <dgm:spPr/>
      <dgm:t>
        <a:bodyPr/>
        <a:lstStyle/>
        <a:p>
          <a:endParaRPr lang="en-US"/>
        </a:p>
      </dgm:t>
    </dgm:pt>
    <dgm:pt modelId="{03AC10E5-BD4B-40FD-8DB0-656BC45685C9}">
      <dgm:prSet/>
      <dgm:spPr/>
      <dgm:t>
        <a:bodyPr/>
        <a:lstStyle/>
        <a:p>
          <a:r>
            <a:rPr lang="en-US" dirty="0">
              <a:solidFill>
                <a:schemeClr val="accent1"/>
              </a:solidFill>
            </a:rPr>
            <a:t>Tokenizing the sentences</a:t>
          </a:r>
        </a:p>
      </dgm:t>
    </dgm:pt>
    <dgm:pt modelId="{F8185014-5F57-47B9-BE73-21DDC54BE82B}" type="parTrans" cxnId="{5F7A40C5-31B0-47E7-81A6-FB40FE99F0F4}">
      <dgm:prSet/>
      <dgm:spPr/>
      <dgm:t>
        <a:bodyPr/>
        <a:lstStyle/>
        <a:p>
          <a:endParaRPr lang="en-US"/>
        </a:p>
      </dgm:t>
    </dgm:pt>
    <dgm:pt modelId="{69863FD1-BFD1-4DA8-A316-2BF12C18F1FC}" type="sibTrans" cxnId="{5F7A40C5-31B0-47E7-81A6-FB40FE99F0F4}">
      <dgm:prSet/>
      <dgm:spPr/>
      <dgm:t>
        <a:bodyPr/>
        <a:lstStyle/>
        <a:p>
          <a:endParaRPr lang="en-US"/>
        </a:p>
      </dgm:t>
    </dgm:pt>
    <dgm:pt modelId="{53DEA43F-F2C7-451B-9D0C-66C22A8C0466}">
      <dgm:prSet/>
      <dgm:spPr/>
      <dgm:t>
        <a:bodyPr/>
        <a:lstStyle/>
        <a:p>
          <a:r>
            <a:rPr lang="en-US" dirty="0">
              <a:solidFill>
                <a:schemeClr val="accent1"/>
              </a:solidFill>
            </a:rPr>
            <a:t>Find weighted frequency of occurrence</a:t>
          </a:r>
        </a:p>
      </dgm:t>
    </dgm:pt>
    <dgm:pt modelId="{FBBBB3F0-278A-40A7-B773-9EDB360CD301}" type="parTrans" cxnId="{5D2AAA25-84C3-4421-9F13-7510B1A5D8F5}">
      <dgm:prSet/>
      <dgm:spPr/>
      <dgm:t>
        <a:bodyPr/>
        <a:lstStyle/>
        <a:p>
          <a:endParaRPr lang="en-US"/>
        </a:p>
      </dgm:t>
    </dgm:pt>
    <dgm:pt modelId="{DD785730-8036-4410-ABA7-6662ED27CFE5}" type="sibTrans" cxnId="{5D2AAA25-84C3-4421-9F13-7510B1A5D8F5}">
      <dgm:prSet/>
      <dgm:spPr/>
      <dgm:t>
        <a:bodyPr/>
        <a:lstStyle/>
        <a:p>
          <a:endParaRPr lang="en-US"/>
        </a:p>
      </dgm:t>
    </dgm:pt>
    <dgm:pt modelId="{872ECA60-9F79-4E82-8A45-ED4D8D1E3606}">
      <dgm:prSet/>
      <dgm:spPr/>
      <dgm:t>
        <a:bodyPr/>
        <a:lstStyle/>
        <a:p>
          <a:r>
            <a:rPr lang="en-US" dirty="0">
              <a:solidFill>
                <a:schemeClr val="accent1"/>
              </a:solidFill>
            </a:rPr>
            <a:t>Replace words by weighted frequency in sentences</a:t>
          </a:r>
        </a:p>
      </dgm:t>
    </dgm:pt>
    <dgm:pt modelId="{DA0C2729-33D1-4BA0-861F-27FCFBCE1AA2}" type="parTrans" cxnId="{E0934609-B271-49C7-9802-07254E60CA75}">
      <dgm:prSet/>
      <dgm:spPr/>
      <dgm:t>
        <a:bodyPr/>
        <a:lstStyle/>
        <a:p>
          <a:endParaRPr lang="en-US"/>
        </a:p>
      </dgm:t>
    </dgm:pt>
    <dgm:pt modelId="{558EB487-0059-4EEC-8381-54357494EF48}" type="sibTrans" cxnId="{E0934609-B271-49C7-9802-07254E60CA75}">
      <dgm:prSet/>
      <dgm:spPr/>
      <dgm:t>
        <a:bodyPr/>
        <a:lstStyle/>
        <a:p>
          <a:endParaRPr lang="en-US"/>
        </a:p>
      </dgm:t>
    </dgm:pt>
    <dgm:pt modelId="{EF65198D-8366-4815-B727-2940759DE215}">
      <dgm:prSet/>
      <dgm:spPr/>
      <dgm:t>
        <a:bodyPr/>
        <a:lstStyle/>
        <a:p>
          <a:r>
            <a:rPr lang="en-US" dirty="0">
              <a:solidFill>
                <a:schemeClr val="accent1"/>
              </a:solidFill>
            </a:rPr>
            <a:t>Sort sentences in descending order of weights</a:t>
          </a:r>
        </a:p>
      </dgm:t>
    </dgm:pt>
    <dgm:pt modelId="{4575E4ED-CB3B-4883-92A8-E87FB318184F}" type="parTrans" cxnId="{CA8CB72D-DE78-45F6-BFE1-212A9C073B55}">
      <dgm:prSet/>
      <dgm:spPr/>
      <dgm:t>
        <a:bodyPr/>
        <a:lstStyle/>
        <a:p>
          <a:endParaRPr lang="en-US"/>
        </a:p>
      </dgm:t>
    </dgm:pt>
    <dgm:pt modelId="{3F0FE87F-F94F-4175-95B7-60C2019AC491}" type="sibTrans" cxnId="{CA8CB72D-DE78-45F6-BFE1-212A9C073B55}">
      <dgm:prSet/>
      <dgm:spPr/>
      <dgm:t>
        <a:bodyPr/>
        <a:lstStyle/>
        <a:p>
          <a:endParaRPr lang="en-US"/>
        </a:p>
      </dgm:t>
    </dgm:pt>
    <dgm:pt modelId="{D1EF6653-3C83-4277-8B70-7F7FC61C16B8}">
      <dgm:prSet/>
      <dgm:spPr/>
      <dgm:t>
        <a:bodyPr/>
        <a:lstStyle/>
        <a:p>
          <a:r>
            <a:rPr lang="en-US" dirty="0">
              <a:solidFill>
                <a:schemeClr val="accent1"/>
              </a:solidFill>
            </a:rPr>
            <a:t>Summarizing the News</a:t>
          </a:r>
        </a:p>
      </dgm:t>
    </dgm:pt>
    <dgm:pt modelId="{63D71DB5-19A9-4E9F-BFF1-C29D54D7A069}" type="parTrans" cxnId="{941EAA50-3729-49FF-956E-4D0750C91136}">
      <dgm:prSet/>
      <dgm:spPr/>
      <dgm:t>
        <a:bodyPr/>
        <a:lstStyle/>
        <a:p>
          <a:endParaRPr lang="en-US"/>
        </a:p>
      </dgm:t>
    </dgm:pt>
    <dgm:pt modelId="{324DE287-CC7C-4E2D-8229-17A20353D102}" type="sibTrans" cxnId="{941EAA50-3729-49FF-956E-4D0750C91136}">
      <dgm:prSet/>
      <dgm:spPr/>
      <dgm:t>
        <a:bodyPr/>
        <a:lstStyle/>
        <a:p>
          <a:endParaRPr lang="en-US"/>
        </a:p>
      </dgm:t>
    </dgm:pt>
    <dgm:pt modelId="{649B5300-82AE-4163-983F-BE6366BD15A7}" type="pres">
      <dgm:prSet presAssocID="{430891CB-7187-47CE-A4DF-9013063CE54C}" presName="vert0" presStyleCnt="0">
        <dgm:presLayoutVars>
          <dgm:dir/>
          <dgm:animOne val="branch"/>
          <dgm:animLvl val="lvl"/>
        </dgm:presLayoutVars>
      </dgm:prSet>
      <dgm:spPr/>
    </dgm:pt>
    <dgm:pt modelId="{019C5D25-424A-4F76-B242-5757D2C11CA1}" type="pres">
      <dgm:prSet presAssocID="{E28ED106-7845-460F-BA9C-C7041179CEA5}" presName="thickLine" presStyleLbl="alignNode1" presStyleIdx="0" presStyleCnt="8"/>
      <dgm:spPr/>
    </dgm:pt>
    <dgm:pt modelId="{3F5146A1-6FEE-451A-873A-AC2540D4289F}" type="pres">
      <dgm:prSet presAssocID="{E28ED106-7845-460F-BA9C-C7041179CEA5}" presName="horz1" presStyleCnt="0"/>
      <dgm:spPr/>
    </dgm:pt>
    <dgm:pt modelId="{8D937AD5-E15E-4EAA-9212-5CFC8B371AE9}" type="pres">
      <dgm:prSet presAssocID="{E28ED106-7845-460F-BA9C-C7041179CEA5}" presName="tx1" presStyleLbl="revTx" presStyleIdx="0" presStyleCnt="8"/>
      <dgm:spPr/>
    </dgm:pt>
    <dgm:pt modelId="{14004E3B-BE2F-40C4-B8F8-96B061A15ED5}" type="pres">
      <dgm:prSet presAssocID="{E28ED106-7845-460F-BA9C-C7041179CEA5}" presName="vert1" presStyleCnt="0"/>
      <dgm:spPr/>
    </dgm:pt>
    <dgm:pt modelId="{295BA932-56AC-4B5B-9359-342E1FFE3E82}" type="pres">
      <dgm:prSet presAssocID="{99B8D50D-75CE-48BE-BA63-833D3347DE83}" presName="thickLine" presStyleLbl="alignNode1" presStyleIdx="1" presStyleCnt="8"/>
      <dgm:spPr/>
    </dgm:pt>
    <dgm:pt modelId="{957CC536-6036-4EB0-AE98-B70E6219E2FA}" type="pres">
      <dgm:prSet presAssocID="{99B8D50D-75CE-48BE-BA63-833D3347DE83}" presName="horz1" presStyleCnt="0"/>
      <dgm:spPr/>
    </dgm:pt>
    <dgm:pt modelId="{A42FB270-1A08-44BC-ABB1-06B85D342DE6}" type="pres">
      <dgm:prSet presAssocID="{99B8D50D-75CE-48BE-BA63-833D3347DE83}" presName="tx1" presStyleLbl="revTx" presStyleIdx="1" presStyleCnt="8"/>
      <dgm:spPr/>
    </dgm:pt>
    <dgm:pt modelId="{5AE9C9F4-4BF4-4C6B-8DE2-111C8814E7CA}" type="pres">
      <dgm:prSet presAssocID="{99B8D50D-75CE-48BE-BA63-833D3347DE83}" presName="vert1" presStyleCnt="0"/>
      <dgm:spPr/>
    </dgm:pt>
    <dgm:pt modelId="{CC50F301-1472-49F6-82E1-AB7DD063872D}" type="pres">
      <dgm:prSet presAssocID="{F43BCCD6-04F5-4F2F-9201-C1158A64F3CB}" presName="thickLine" presStyleLbl="alignNode1" presStyleIdx="2" presStyleCnt="8"/>
      <dgm:spPr/>
    </dgm:pt>
    <dgm:pt modelId="{036AC878-5322-4BE8-8A99-77B5F442C469}" type="pres">
      <dgm:prSet presAssocID="{F43BCCD6-04F5-4F2F-9201-C1158A64F3CB}" presName="horz1" presStyleCnt="0"/>
      <dgm:spPr/>
    </dgm:pt>
    <dgm:pt modelId="{B975A429-E6C9-47EB-A3FE-DD7C71056A59}" type="pres">
      <dgm:prSet presAssocID="{F43BCCD6-04F5-4F2F-9201-C1158A64F3CB}" presName="tx1" presStyleLbl="revTx" presStyleIdx="2" presStyleCnt="8"/>
      <dgm:spPr/>
    </dgm:pt>
    <dgm:pt modelId="{9D3BFBA2-326A-4412-B391-F7930C00D145}" type="pres">
      <dgm:prSet presAssocID="{F43BCCD6-04F5-4F2F-9201-C1158A64F3CB}" presName="vert1" presStyleCnt="0"/>
      <dgm:spPr/>
    </dgm:pt>
    <dgm:pt modelId="{1F1D018E-70D2-4FAE-B6EE-6B21DFEFF92B}" type="pres">
      <dgm:prSet presAssocID="{03AC10E5-BD4B-40FD-8DB0-656BC45685C9}" presName="thickLine" presStyleLbl="alignNode1" presStyleIdx="3" presStyleCnt="8"/>
      <dgm:spPr/>
    </dgm:pt>
    <dgm:pt modelId="{0051E7C5-1078-4BE0-AE56-F8FDD44F3F86}" type="pres">
      <dgm:prSet presAssocID="{03AC10E5-BD4B-40FD-8DB0-656BC45685C9}" presName="horz1" presStyleCnt="0"/>
      <dgm:spPr/>
    </dgm:pt>
    <dgm:pt modelId="{8FC34CCC-B2EC-406C-98A4-D68630EC2D0B}" type="pres">
      <dgm:prSet presAssocID="{03AC10E5-BD4B-40FD-8DB0-656BC45685C9}" presName="tx1" presStyleLbl="revTx" presStyleIdx="3" presStyleCnt="8"/>
      <dgm:spPr/>
    </dgm:pt>
    <dgm:pt modelId="{D25AC48F-89D0-49EB-B565-8AB540B07E7A}" type="pres">
      <dgm:prSet presAssocID="{03AC10E5-BD4B-40FD-8DB0-656BC45685C9}" presName="vert1" presStyleCnt="0"/>
      <dgm:spPr/>
    </dgm:pt>
    <dgm:pt modelId="{3B7FD8BE-9F6C-4D6E-855D-D0931873125B}" type="pres">
      <dgm:prSet presAssocID="{53DEA43F-F2C7-451B-9D0C-66C22A8C0466}" presName="thickLine" presStyleLbl="alignNode1" presStyleIdx="4" presStyleCnt="8"/>
      <dgm:spPr/>
    </dgm:pt>
    <dgm:pt modelId="{2DC71CF6-D070-4AFA-AFEC-8DDB4B415409}" type="pres">
      <dgm:prSet presAssocID="{53DEA43F-F2C7-451B-9D0C-66C22A8C0466}" presName="horz1" presStyleCnt="0"/>
      <dgm:spPr/>
    </dgm:pt>
    <dgm:pt modelId="{C8EEF2B5-0BD0-4EF2-8DAC-B51016BAA4F4}" type="pres">
      <dgm:prSet presAssocID="{53DEA43F-F2C7-451B-9D0C-66C22A8C0466}" presName="tx1" presStyleLbl="revTx" presStyleIdx="4" presStyleCnt="8"/>
      <dgm:spPr/>
    </dgm:pt>
    <dgm:pt modelId="{6EAD9FCF-07CB-4BBF-84DB-D726CBE0342D}" type="pres">
      <dgm:prSet presAssocID="{53DEA43F-F2C7-451B-9D0C-66C22A8C0466}" presName="vert1" presStyleCnt="0"/>
      <dgm:spPr/>
    </dgm:pt>
    <dgm:pt modelId="{50C67B05-5A4E-492E-A72E-944187C391FB}" type="pres">
      <dgm:prSet presAssocID="{872ECA60-9F79-4E82-8A45-ED4D8D1E3606}" presName="thickLine" presStyleLbl="alignNode1" presStyleIdx="5" presStyleCnt="8"/>
      <dgm:spPr/>
    </dgm:pt>
    <dgm:pt modelId="{7152669F-0EDB-424E-AE0B-D55DA4AC03DA}" type="pres">
      <dgm:prSet presAssocID="{872ECA60-9F79-4E82-8A45-ED4D8D1E3606}" presName="horz1" presStyleCnt="0"/>
      <dgm:spPr/>
    </dgm:pt>
    <dgm:pt modelId="{62DBA1D9-A731-464D-B677-1AC657473991}" type="pres">
      <dgm:prSet presAssocID="{872ECA60-9F79-4E82-8A45-ED4D8D1E3606}" presName="tx1" presStyleLbl="revTx" presStyleIdx="5" presStyleCnt="8"/>
      <dgm:spPr/>
    </dgm:pt>
    <dgm:pt modelId="{0A56B307-A453-4D5B-BB7D-81888B158FAB}" type="pres">
      <dgm:prSet presAssocID="{872ECA60-9F79-4E82-8A45-ED4D8D1E3606}" presName="vert1" presStyleCnt="0"/>
      <dgm:spPr/>
    </dgm:pt>
    <dgm:pt modelId="{F27AB6F0-964B-43CC-9065-672D39D1A799}" type="pres">
      <dgm:prSet presAssocID="{EF65198D-8366-4815-B727-2940759DE215}" presName="thickLine" presStyleLbl="alignNode1" presStyleIdx="6" presStyleCnt="8"/>
      <dgm:spPr/>
    </dgm:pt>
    <dgm:pt modelId="{E5AD45D3-52E3-4B35-977D-64FBF7F7E679}" type="pres">
      <dgm:prSet presAssocID="{EF65198D-8366-4815-B727-2940759DE215}" presName="horz1" presStyleCnt="0"/>
      <dgm:spPr/>
    </dgm:pt>
    <dgm:pt modelId="{551383C2-EEE9-4096-A337-8E1338D12213}" type="pres">
      <dgm:prSet presAssocID="{EF65198D-8366-4815-B727-2940759DE215}" presName="tx1" presStyleLbl="revTx" presStyleIdx="6" presStyleCnt="8"/>
      <dgm:spPr/>
    </dgm:pt>
    <dgm:pt modelId="{778F7004-B3B3-441C-9256-10F210CF2AB5}" type="pres">
      <dgm:prSet presAssocID="{EF65198D-8366-4815-B727-2940759DE215}" presName="vert1" presStyleCnt="0"/>
      <dgm:spPr/>
    </dgm:pt>
    <dgm:pt modelId="{762B58C0-DBBC-4E37-8546-40A7229AE3B4}" type="pres">
      <dgm:prSet presAssocID="{D1EF6653-3C83-4277-8B70-7F7FC61C16B8}" presName="thickLine" presStyleLbl="alignNode1" presStyleIdx="7" presStyleCnt="8"/>
      <dgm:spPr/>
    </dgm:pt>
    <dgm:pt modelId="{81A01953-5CBD-4EA3-B2D1-8E95090D994F}" type="pres">
      <dgm:prSet presAssocID="{D1EF6653-3C83-4277-8B70-7F7FC61C16B8}" presName="horz1" presStyleCnt="0"/>
      <dgm:spPr/>
    </dgm:pt>
    <dgm:pt modelId="{0FBFE710-C20E-4EA0-8DDC-36615FFFFFD2}" type="pres">
      <dgm:prSet presAssocID="{D1EF6653-3C83-4277-8B70-7F7FC61C16B8}" presName="tx1" presStyleLbl="revTx" presStyleIdx="7" presStyleCnt="8"/>
      <dgm:spPr/>
    </dgm:pt>
    <dgm:pt modelId="{474337AC-E818-406B-904F-F387B6EBD818}" type="pres">
      <dgm:prSet presAssocID="{D1EF6653-3C83-4277-8B70-7F7FC61C16B8}" presName="vert1" presStyleCnt="0"/>
      <dgm:spPr/>
    </dgm:pt>
  </dgm:ptLst>
  <dgm:cxnLst>
    <dgm:cxn modelId="{B98A7505-EB53-4AB7-98A0-F810DBA360B3}" type="presOf" srcId="{99B8D50D-75CE-48BE-BA63-833D3347DE83}" destId="{A42FB270-1A08-44BC-ABB1-06B85D342DE6}" srcOrd="0" destOrd="0" presId="urn:microsoft.com/office/officeart/2008/layout/LinedList"/>
    <dgm:cxn modelId="{E0934609-B271-49C7-9802-07254E60CA75}" srcId="{430891CB-7187-47CE-A4DF-9013063CE54C}" destId="{872ECA60-9F79-4E82-8A45-ED4D8D1E3606}" srcOrd="5" destOrd="0" parTransId="{DA0C2729-33D1-4BA0-861F-27FCFBCE1AA2}" sibTransId="{558EB487-0059-4EEC-8381-54357494EF48}"/>
    <dgm:cxn modelId="{5D2AAA25-84C3-4421-9F13-7510B1A5D8F5}" srcId="{430891CB-7187-47CE-A4DF-9013063CE54C}" destId="{53DEA43F-F2C7-451B-9D0C-66C22A8C0466}" srcOrd="4" destOrd="0" parTransId="{FBBBB3F0-278A-40A7-B773-9EDB360CD301}" sibTransId="{DD785730-8036-4410-ABA7-6662ED27CFE5}"/>
    <dgm:cxn modelId="{EC98802B-6073-4EAA-A676-566E8A56F63F}" type="presOf" srcId="{EF65198D-8366-4815-B727-2940759DE215}" destId="{551383C2-EEE9-4096-A337-8E1338D12213}" srcOrd="0" destOrd="0" presId="urn:microsoft.com/office/officeart/2008/layout/LinedList"/>
    <dgm:cxn modelId="{CA8CB72D-DE78-45F6-BFE1-212A9C073B55}" srcId="{430891CB-7187-47CE-A4DF-9013063CE54C}" destId="{EF65198D-8366-4815-B727-2940759DE215}" srcOrd="6" destOrd="0" parTransId="{4575E4ED-CB3B-4883-92A8-E87FB318184F}" sibTransId="{3F0FE87F-F94F-4175-95B7-60C2019AC491}"/>
    <dgm:cxn modelId="{2733385C-4A46-45BC-88CF-8370A8DE6385}" type="presOf" srcId="{430891CB-7187-47CE-A4DF-9013063CE54C}" destId="{649B5300-82AE-4163-983F-BE6366BD15A7}" srcOrd="0" destOrd="0" presId="urn:microsoft.com/office/officeart/2008/layout/LinedList"/>
    <dgm:cxn modelId="{1D304D65-3E05-4C2A-9297-A170BE2822EC}" type="presOf" srcId="{F43BCCD6-04F5-4F2F-9201-C1158A64F3CB}" destId="{B975A429-E6C9-47EB-A3FE-DD7C71056A59}" srcOrd="0" destOrd="0" presId="urn:microsoft.com/office/officeart/2008/layout/LinedList"/>
    <dgm:cxn modelId="{68C32469-0AC6-4FE3-8CCB-C4D56D6CB209}" type="presOf" srcId="{872ECA60-9F79-4E82-8A45-ED4D8D1E3606}" destId="{62DBA1D9-A731-464D-B677-1AC657473991}" srcOrd="0" destOrd="0" presId="urn:microsoft.com/office/officeart/2008/layout/LinedList"/>
    <dgm:cxn modelId="{941EAA50-3729-49FF-956E-4D0750C91136}" srcId="{430891CB-7187-47CE-A4DF-9013063CE54C}" destId="{D1EF6653-3C83-4277-8B70-7F7FC61C16B8}" srcOrd="7" destOrd="0" parTransId="{63D71DB5-19A9-4E9F-BFF1-C29D54D7A069}" sibTransId="{324DE287-CC7C-4E2D-8229-17A20353D102}"/>
    <dgm:cxn modelId="{58636575-1046-4CE5-8462-0CAE80111284}" srcId="{430891CB-7187-47CE-A4DF-9013063CE54C}" destId="{99B8D50D-75CE-48BE-BA63-833D3347DE83}" srcOrd="1" destOrd="0" parTransId="{93C0BE97-181C-4984-BF5D-5C8B976599D0}" sibTransId="{6AF39C66-1624-49CE-A2CB-0A0E766523E2}"/>
    <dgm:cxn modelId="{CED13378-41B3-4D49-BDF3-7ADCB006CD78}" srcId="{430891CB-7187-47CE-A4DF-9013063CE54C}" destId="{F43BCCD6-04F5-4F2F-9201-C1158A64F3CB}" srcOrd="2" destOrd="0" parTransId="{DA0435FC-9A4B-4750-BDA4-F88D40D4D762}" sibTransId="{AF008AA5-A590-4443-9222-59BE4937A886}"/>
    <dgm:cxn modelId="{7D15D49F-C93C-4231-8283-1E231D4FC219}" type="presOf" srcId="{03AC10E5-BD4B-40FD-8DB0-656BC45685C9}" destId="{8FC34CCC-B2EC-406C-98A4-D68630EC2D0B}" srcOrd="0" destOrd="0" presId="urn:microsoft.com/office/officeart/2008/layout/LinedList"/>
    <dgm:cxn modelId="{DA1F07A6-FA1D-4D4D-80AF-5084869ED3E7}" type="presOf" srcId="{E28ED106-7845-460F-BA9C-C7041179CEA5}" destId="{8D937AD5-E15E-4EAA-9212-5CFC8B371AE9}" srcOrd="0" destOrd="0" presId="urn:microsoft.com/office/officeart/2008/layout/LinedList"/>
    <dgm:cxn modelId="{3AA469A6-8D5F-4C75-880E-AEBC56D4D7A3}" srcId="{430891CB-7187-47CE-A4DF-9013063CE54C}" destId="{E28ED106-7845-460F-BA9C-C7041179CEA5}" srcOrd="0" destOrd="0" parTransId="{3CCB4E90-F809-4D25-87BC-F3F10338EA7F}" sibTransId="{8B6F4970-E7DB-4211-A6D8-97D5E32F787A}"/>
    <dgm:cxn modelId="{43CCB8A9-E798-4CE7-A438-14B74A5A8A3B}" type="presOf" srcId="{53DEA43F-F2C7-451B-9D0C-66C22A8C0466}" destId="{C8EEF2B5-0BD0-4EF2-8DAC-B51016BAA4F4}" srcOrd="0" destOrd="0" presId="urn:microsoft.com/office/officeart/2008/layout/LinedList"/>
    <dgm:cxn modelId="{5F7A40C5-31B0-47E7-81A6-FB40FE99F0F4}" srcId="{430891CB-7187-47CE-A4DF-9013063CE54C}" destId="{03AC10E5-BD4B-40FD-8DB0-656BC45685C9}" srcOrd="3" destOrd="0" parTransId="{F8185014-5F57-47B9-BE73-21DDC54BE82B}" sibTransId="{69863FD1-BFD1-4DA8-A316-2BF12C18F1FC}"/>
    <dgm:cxn modelId="{A5E341F1-12EE-4460-AC1E-3EAB9E9FED09}" type="presOf" srcId="{D1EF6653-3C83-4277-8B70-7F7FC61C16B8}" destId="{0FBFE710-C20E-4EA0-8DDC-36615FFFFFD2}" srcOrd="0" destOrd="0" presId="urn:microsoft.com/office/officeart/2008/layout/LinedList"/>
    <dgm:cxn modelId="{90C7E7E6-8BAF-44A2-842C-04F2768818D6}" type="presParOf" srcId="{649B5300-82AE-4163-983F-BE6366BD15A7}" destId="{019C5D25-424A-4F76-B242-5757D2C11CA1}" srcOrd="0" destOrd="0" presId="urn:microsoft.com/office/officeart/2008/layout/LinedList"/>
    <dgm:cxn modelId="{C5A98F69-AC5B-4126-9089-5BDD38D332CB}" type="presParOf" srcId="{649B5300-82AE-4163-983F-BE6366BD15A7}" destId="{3F5146A1-6FEE-451A-873A-AC2540D4289F}" srcOrd="1" destOrd="0" presId="urn:microsoft.com/office/officeart/2008/layout/LinedList"/>
    <dgm:cxn modelId="{C382CB64-D50A-454F-8F63-C626CA9290FE}" type="presParOf" srcId="{3F5146A1-6FEE-451A-873A-AC2540D4289F}" destId="{8D937AD5-E15E-4EAA-9212-5CFC8B371AE9}" srcOrd="0" destOrd="0" presId="urn:microsoft.com/office/officeart/2008/layout/LinedList"/>
    <dgm:cxn modelId="{E1EC9B83-0424-41B2-B91B-7DA6DD08286D}" type="presParOf" srcId="{3F5146A1-6FEE-451A-873A-AC2540D4289F}" destId="{14004E3B-BE2F-40C4-B8F8-96B061A15ED5}" srcOrd="1" destOrd="0" presId="urn:microsoft.com/office/officeart/2008/layout/LinedList"/>
    <dgm:cxn modelId="{2FC5E6E8-60E0-4029-B466-C87BFA17E076}" type="presParOf" srcId="{649B5300-82AE-4163-983F-BE6366BD15A7}" destId="{295BA932-56AC-4B5B-9359-342E1FFE3E82}" srcOrd="2" destOrd="0" presId="urn:microsoft.com/office/officeart/2008/layout/LinedList"/>
    <dgm:cxn modelId="{7023D093-10FA-4E5E-A766-CE8E14F9DFDB}" type="presParOf" srcId="{649B5300-82AE-4163-983F-BE6366BD15A7}" destId="{957CC536-6036-4EB0-AE98-B70E6219E2FA}" srcOrd="3" destOrd="0" presId="urn:microsoft.com/office/officeart/2008/layout/LinedList"/>
    <dgm:cxn modelId="{8272A40D-6051-40A7-8D63-04954960096D}" type="presParOf" srcId="{957CC536-6036-4EB0-AE98-B70E6219E2FA}" destId="{A42FB270-1A08-44BC-ABB1-06B85D342DE6}" srcOrd="0" destOrd="0" presId="urn:microsoft.com/office/officeart/2008/layout/LinedList"/>
    <dgm:cxn modelId="{79B84E42-3AC9-4BB5-8357-C791FB7D665E}" type="presParOf" srcId="{957CC536-6036-4EB0-AE98-B70E6219E2FA}" destId="{5AE9C9F4-4BF4-4C6B-8DE2-111C8814E7CA}" srcOrd="1" destOrd="0" presId="urn:microsoft.com/office/officeart/2008/layout/LinedList"/>
    <dgm:cxn modelId="{CD8AE428-B2F7-4DFA-B34C-93CDDA1931A9}" type="presParOf" srcId="{649B5300-82AE-4163-983F-BE6366BD15A7}" destId="{CC50F301-1472-49F6-82E1-AB7DD063872D}" srcOrd="4" destOrd="0" presId="urn:microsoft.com/office/officeart/2008/layout/LinedList"/>
    <dgm:cxn modelId="{EFC1A331-136A-470B-ACD7-4082BA9311B3}" type="presParOf" srcId="{649B5300-82AE-4163-983F-BE6366BD15A7}" destId="{036AC878-5322-4BE8-8A99-77B5F442C469}" srcOrd="5" destOrd="0" presId="urn:microsoft.com/office/officeart/2008/layout/LinedList"/>
    <dgm:cxn modelId="{0A2B9B60-E893-4741-A5BC-F1B2DC6CB02B}" type="presParOf" srcId="{036AC878-5322-4BE8-8A99-77B5F442C469}" destId="{B975A429-E6C9-47EB-A3FE-DD7C71056A59}" srcOrd="0" destOrd="0" presId="urn:microsoft.com/office/officeart/2008/layout/LinedList"/>
    <dgm:cxn modelId="{A745692B-FDD6-4B84-826C-61D74E485BEE}" type="presParOf" srcId="{036AC878-5322-4BE8-8A99-77B5F442C469}" destId="{9D3BFBA2-326A-4412-B391-F7930C00D145}" srcOrd="1" destOrd="0" presId="urn:microsoft.com/office/officeart/2008/layout/LinedList"/>
    <dgm:cxn modelId="{F4DA1B52-FCB2-48C9-892C-4DF508CDB26C}" type="presParOf" srcId="{649B5300-82AE-4163-983F-BE6366BD15A7}" destId="{1F1D018E-70D2-4FAE-B6EE-6B21DFEFF92B}" srcOrd="6" destOrd="0" presId="urn:microsoft.com/office/officeart/2008/layout/LinedList"/>
    <dgm:cxn modelId="{804E2EDC-585B-4C5B-B5C4-D6DE9751C681}" type="presParOf" srcId="{649B5300-82AE-4163-983F-BE6366BD15A7}" destId="{0051E7C5-1078-4BE0-AE56-F8FDD44F3F86}" srcOrd="7" destOrd="0" presId="urn:microsoft.com/office/officeart/2008/layout/LinedList"/>
    <dgm:cxn modelId="{6FE0D649-A502-402F-8912-9ECAA1200DC8}" type="presParOf" srcId="{0051E7C5-1078-4BE0-AE56-F8FDD44F3F86}" destId="{8FC34CCC-B2EC-406C-98A4-D68630EC2D0B}" srcOrd="0" destOrd="0" presId="urn:microsoft.com/office/officeart/2008/layout/LinedList"/>
    <dgm:cxn modelId="{1DB30E76-8806-425E-9CCF-8909A2818D77}" type="presParOf" srcId="{0051E7C5-1078-4BE0-AE56-F8FDD44F3F86}" destId="{D25AC48F-89D0-49EB-B565-8AB540B07E7A}" srcOrd="1" destOrd="0" presId="urn:microsoft.com/office/officeart/2008/layout/LinedList"/>
    <dgm:cxn modelId="{3844E0B3-060B-4912-9812-D07308611907}" type="presParOf" srcId="{649B5300-82AE-4163-983F-BE6366BD15A7}" destId="{3B7FD8BE-9F6C-4D6E-855D-D0931873125B}" srcOrd="8" destOrd="0" presId="urn:microsoft.com/office/officeart/2008/layout/LinedList"/>
    <dgm:cxn modelId="{C7619D0A-8A24-4531-AD23-5C2E6ADCA3B9}" type="presParOf" srcId="{649B5300-82AE-4163-983F-BE6366BD15A7}" destId="{2DC71CF6-D070-4AFA-AFEC-8DDB4B415409}" srcOrd="9" destOrd="0" presId="urn:microsoft.com/office/officeart/2008/layout/LinedList"/>
    <dgm:cxn modelId="{F97D89FC-39D2-47A3-BB05-6B1A0AD531A3}" type="presParOf" srcId="{2DC71CF6-D070-4AFA-AFEC-8DDB4B415409}" destId="{C8EEF2B5-0BD0-4EF2-8DAC-B51016BAA4F4}" srcOrd="0" destOrd="0" presId="urn:microsoft.com/office/officeart/2008/layout/LinedList"/>
    <dgm:cxn modelId="{A98BB84C-4238-441E-A795-615512999881}" type="presParOf" srcId="{2DC71CF6-D070-4AFA-AFEC-8DDB4B415409}" destId="{6EAD9FCF-07CB-4BBF-84DB-D726CBE0342D}" srcOrd="1" destOrd="0" presId="urn:microsoft.com/office/officeart/2008/layout/LinedList"/>
    <dgm:cxn modelId="{8033BC1B-E278-4C10-9C7C-1841317915A6}" type="presParOf" srcId="{649B5300-82AE-4163-983F-BE6366BD15A7}" destId="{50C67B05-5A4E-492E-A72E-944187C391FB}" srcOrd="10" destOrd="0" presId="urn:microsoft.com/office/officeart/2008/layout/LinedList"/>
    <dgm:cxn modelId="{5C72D09C-2D76-4DBB-976D-5674A0F9856F}" type="presParOf" srcId="{649B5300-82AE-4163-983F-BE6366BD15A7}" destId="{7152669F-0EDB-424E-AE0B-D55DA4AC03DA}" srcOrd="11" destOrd="0" presId="urn:microsoft.com/office/officeart/2008/layout/LinedList"/>
    <dgm:cxn modelId="{49217341-B73D-4326-8204-252921B25A3A}" type="presParOf" srcId="{7152669F-0EDB-424E-AE0B-D55DA4AC03DA}" destId="{62DBA1D9-A731-464D-B677-1AC657473991}" srcOrd="0" destOrd="0" presId="urn:microsoft.com/office/officeart/2008/layout/LinedList"/>
    <dgm:cxn modelId="{C5F8FE7F-4389-4158-87D5-8160032A6249}" type="presParOf" srcId="{7152669F-0EDB-424E-AE0B-D55DA4AC03DA}" destId="{0A56B307-A453-4D5B-BB7D-81888B158FAB}" srcOrd="1" destOrd="0" presId="urn:microsoft.com/office/officeart/2008/layout/LinedList"/>
    <dgm:cxn modelId="{EBFAB078-B48E-424C-BACC-D001BDCF1E38}" type="presParOf" srcId="{649B5300-82AE-4163-983F-BE6366BD15A7}" destId="{F27AB6F0-964B-43CC-9065-672D39D1A799}" srcOrd="12" destOrd="0" presId="urn:microsoft.com/office/officeart/2008/layout/LinedList"/>
    <dgm:cxn modelId="{03815EC9-E0B1-411D-AFEF-32475564B520}" type="presParOf" srcId="{649B5300-82AE-4163-983F-BE6366BD15A7}" destId="{E5AD45D3-52E3-4B35-977D-64FBF7F7E679}" srcOrd="13" destOrd="0" presId="urn:microsoft.com/office/officeart/2008/layout/LinedList"/>
    <dgm:cxn modelId="{65EEAD98-35E1-4537-92B1-0242C1D782A9}" type="presParOf" srcId="{E5AD45D3-52E3-4B35-977D-64FBF7F7E679}" destId="{551383C2-EEE9-4096-A337-8E1338D12213}" srcOrd="0" destOrd="0" presId="urn:microsoft.com/office/officeart/2008/layout/LinedList"/>
    <dgm:cxn modelId="{68732F49-4C93-4D22-9FD1-6E87A56B0CE6}" type="presParOf" srcId="{E5AD45D3-52E3-4B35-977D-64FBF7F7E679}" destId="{778F7004-B3B3-441C-9256-10F210CF2AB5}" srcOrd="1" destOrd="0" presId="urn:microsoft.com/office/officeart/2008/layout/LinedList"/>
    <dgm:cxn modelId="{12267097-0525-4F01-85EB-644198CC3626}" type="presParOf" srcId="{649B5300-82AE-4163-983F-BE6366BD15A7}" destId="{762B58C0-DBBC-4E37-8546-40A7229AE3B4}" srcOrd="14" destOrd="0" presId="urn:microsoft.com/office/officeart/2008/layout/LinedList"/>
    <dgm:cxn modelId="{1E216880-7B97-4C99-BEEE-73DB57E2717B}" type="presParOf" srcId="{649B5300-82AE-4163-983F-BE6366BD15A7}" destId="{81A01953-5CBD-4EA3-B2D1-8E95090D994F}" srcOrd="15" destOrd="0" presId="urn:microsoft.com/office/officeart/2008/layout/LinedList"/>
    <dgm:cxn modelId="{47273908-D211-4C25-91A2-F8A1E968D419}" type="presParOf" srcId="{81A01953-5CBD-4EA3-B2D1-8E95090D994F}" destId="{0FBFE710-C20E-4EA0-8DDC-36615FFFFFD2}" srcOrd="0" destOrd="0" presId="urn:microsoft.com/office/officeart/2008/layout/LinedList"/>
    <dgm:cxn modelId="{7E087729-9A80-4D27-AF57-2BB1CF742AFA}" type="presParOf" srcId="{81A01953-5CBD-4EA3-B2D1-8E95090D994F}" destId="{474337AC-E818-406B-904F-F387B6EBD81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C5D25-424A-4F76-B242-5757D2C11CA1}">
      <dsp:nvSpPr>
        <dsp:cNvPr id="0" name=""/>
        <dsp:cNvSpPr/>
      </dsp:nvSpPr>
      <dsp:spPr>
        <a:xfrm>
          <a:off x="0" y="0"/>
          <a:ext cx="94868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937AD5-E15E-4EAA-9212-5CFC8B371AE9}">
      <dsp:nvSpPr>
        <dsp:cNvPr id="0" name=""/>
        <dsp:cNvSpPr/>
      </dsp:nvSpPr>
      <dsp:spPr>
        <a:xfrm>
          <a:off x="0" y="0"/>
          <a:ext cx="9486899" cy="63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solidFill>
                <a:schemeClr val="accent1"/>
              </a:solidFill>
            </a:rPr>
            <a:t>Obtain Data </a:t>
          </a:r>
        </a:p>
      </dsp:txBody>
      <dsp:txXfrm>
        <a:off x="0" y="0"/>
        <a:ext cx="9486899" cy="631944"/>
      </dsp:txXfrm>
    </dsp:sp>
    <dsp:sp modelId="{295BA932-56AC-4B5B-9359-342E1FFE3E82}">
      <dsp:nvSpPr>
        <dsp:cNvPr id="0" name=""/>
        <dsp:cNvSpPr/>
      </dsp:nvSpPr>
      <dsp:spPr>
        <a:xfrm>
          <a:off x="0" y="631944"/>
          <a:ext cx="94868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2FB270-1A08-44BC-ABB1-06B85D342DE6}">
      <dsp:nvSpPr>
        <dsp:cNvPr id="0" name=""/>
        <dsp:cNvSpPr/>
      </dsp:nvSpPr>
      <dsp:spPr>
        <a:xfrm>
          <a:off x="0" y="631944"/>
          <a:ext cx="9486899" cy="63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solidFill>
                <a:schemeClr val="accent1"/>
              </a:solidFill>
            </a:rPr>
            <a:t>Text Preprocessing</a:t>
          </a:r>
        </a:p>
      </dsp:txBody>
      <dsp:txXfrm>
        <a:off x="0" y="631944"/>
        <a:ext cx="9486899" cy="631944"/>
      </dsp:txXfrm>
    </dsp:sp>
    <dsp:sp modelId="{CC50F301-1472-49F6-82E1-AB7DD063872D}">
      <dsp:nvSpPr>
        <dsp:cNvPr id="0" name=""/>
        <dsp:cNvSpPr/>
      </dsp:nvSpPr>
      <dsp:spPr>
        <a:xfrm>
          <a:off x="0" y="1263889"/>
          <a:ext cx="94868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75A429-E6C9-47EB-A3FE-DD7C71056A59}">
      <dsp:nvSpPr>
        <dsp:cNvPr id="0" name=""/>
        <dsp:cNvSpPr/>
      </dsp:nvSpPr>
      <dsp:spPr>
        <a:xfrm>
          <a:off x="0" y="1263889"/>
          <a:ext cx="9486899" cy="63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solidFill>
                <a:schemeClr val="accent1"/>
              </a:solidFill>
            </a:rPr>
            <a:t>Convert paragraphs to sentences</a:t>
          </a:r>
        </a:p>
      </dsp:txBody>
      <dsp:txXfrm>
        <a:off x="0" y="1263889"/>
        <a:ext cx="9486899" cy="631944"/>
      </dsp:txXfrm>
    </dsp:sp>
    <dsp:sp modelId="{1F1D018E-70D2-4FAE-B6EE-6B21DFEFF92B}">
      <dsp:nvSpPr>
        <dsp:cNvPr id="0" name=""/>
        <dsp:cNvSpPr/>
      </dsp:nvSpPr>
      <dsp:spPr>
        <a:xfrm>
          <a:off x="0" y="1895833"/>
          <a:ext cx="94868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C34CCC-B2EC-406C-98A4-D68630EC2D0B}">
      <dsp:nvSpPr>
        <dsp:cNvPr id="0" name=""/>
        <dsp:cNvSpPr/>
      </dsp:nvSpPr>
      <dsp:spPr>
        <a:xfrm>
          <a:off x="0" y="1895833"/>
          <a:ext cx="9486899" cy="63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solidFill>
                <a:schemeClr val="accent1"/>
              </a:solidFill>
            </a:rPr>
            <a:t>Tokenizing the sentences</a:t>
          </a:r>
        </a:p>
      </dsp:txBody>
      <dsp:txXfrm>
        <a:off x="0" y="1895833"/>
        <a:ext cx="9486899" cy="631944"/>
      </dsp:txXfrm>
    </dsp:sp>
    <dsp:sp modelId="{3B7FD8BE-9F6C-4D6E-855D-D0931873125B}">
      <dsp:nvSpPr>
        <dsp:cNvPr id="0" name=""/>
        <dsp:cNvSpPr/>
      </dsp:nvSpPr>
      <dsp:spPr>
        <a:xfrm>
          <a:off x="0" y="2527778"/>
          <a:ext cx="94868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EEF2B5-0BD0-4EF2-8DAC-B51016BAA4F4}">
      <dsp:nvSpPr>
        <dsp:cNvPr id="0" name=""/>
        <dsp:cNvSpPr/>
      </dsp:nvSpPr>
      <dsp:spPr>
        <a:xfrm>
          <a:off x="0" y="2527778"/>
          <a:ext cx="9486899" cy="63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solidFill>
                <a:schemeClr val="accent1"/>
              </a:solidFill>
            </a:rPr>
            <a:t>Find weighted frequency of occurrence</a:t>
          </a:r>
        </a:p>
      </dsp:txBody>
      <dsp:txXfrm>
        <a:off x="0" y="2527778"/>
        <a:ext cx="9486899" cy="631944"/>
      </dsp:txXfrm>
    </dsp:sp>
    <dsp:sp modelId="{50C67B05-5A4E-492E-A72E-944187C391FB}">
      <dsp:nvSpPr>
        <dsp:cNvPr id="0" name=""/>
        <dsp:cNvSpPr/>
      </dsp:nvSpPr>
      <dsp:spPr>
        <a:xfrm>
          <a:off x="0" y="3159723"/>
          <a:ext cx="94868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DBA1D9-A731-464D-B677-1AC657473991}">
      <dsp:nvSpPr>
        <dsp:cNvPr id="0" name=""/>
        <dsp:cNvSpPr/>
      </dsp:nvSpPr>
      <dsp:spPr>
        <a:xfrm>
          <a:off x="0" y="3159723"/>
          <a:ext cx="9486899" cy="63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solidFill>
                <a:schemeClr val="accent1"/>
              </a:solidFill>
            </a:rPr>
            <a:t>Replace words by weighted frequency in sentences</a:t>
          </a:r>
        </a:p>
      </dsp:txBody>
      <dsp:txXfrm>
        <a:off x="0" y="3159723"/>
        <a:ext cx="9486899" cy="631944"/>
      </dsp:txXfrm>
    </dsp:sp>
    <dsp:sp modelId="{F27AB6F0-964B-43CC-9065-672D39D1A799}">
      <dsp:nvSpPr>
        <dsp:cNvPr id="0" name=""/>
        <dsp:cNvSpPr/>
      </dsp:nvSpPr>
      <dsp:spPr>
        <a:xfrm>
          <a:off x="0" y="3791667"/>
          <a:ext cx="94868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1383C2-EEE9-4096-A337-8E1338D12213}">
      <dsp:nvSpPr>
        <dsp:cNvPr id="0" name=""/>
        <dsp:cNvSpPr/>
      </dsp:nvSpPr>
      <dsp:spPr>
        <a:xfrm>
          <a:off x="0" y="3791667"/>
          <a:ext cx="9486899" cy="63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solidFill>
                <a:schemeClr val="accent1"/>
              </a:solidFill>
            </a:rPr>
            <a:t>Sort sentences in descending order of weights</a:t>
          </a:r>
        </a:p>
      </dsp:txBody>
      <dsp:txXfrm>
        <a:off x="0" y="3791667"/>
        <a:ext cx="9486899" cy="631944"/>
      </dsp:txXfrm>
    </dsp:sp>
    <dsp:sp modelId="{762B58C0-DBBC-4E37-8546-40A7229AE3B4}">
      <dsp:nvSpPr>
        <dsp:cNvPr id="0" name=""/>
        <dsp:cNvSpPr/>
      </dsp:nvSpPr>
      <dsp:spPr>
        <a:xfrm>
          <a:off x="0" y="4423612"/>
          <a:ext cx="94868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BFE710-C20E-4EA0-8DDC-36615FFFFFD2}">
      <dsp:nvSpPr>
        <dsp:cNvPr id="0" name=""/>
        <dsp:cNvSpPr/>
      </dsp:nvSpPr>
      <dsp:spPr>
        <a:xfrm>
          <a:off x="0" y="4423612"/>
          <a:ext cx="9486899" cy="63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solidFill>
                <a:schemeClr val="accent1"/>
              </a:solidFill>
            </a:rPr>
            <a:t>Summarizing the News</a:t>
          </a:r>
        </a:p>
      </dsp:txBody>
      <dsp:txXfrm>
        <a:off x="0" y="4423612"/>
        <a:ext cx="9486899" cy="6319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A6C86A-E696-4915-84A9-365D51368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5EFA275-E5BD-42D5-86C3-D4A66EF382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4D676F-4DB5-46B8-8F00-05DB67D5471C}" type="datetimeFigureOut">
              <a:rPr lang="en-US" smtClean="0"/>
              <a:pPr/>
              <a:t>1/17/2022</a:t>
            </a:fld>
            <a:endParaRPr lang="en-US" dirty="0"/>
          </a:p>
        </p:txBody>
      </p:sp>
      <p:sp>
        <p:nvSpPr>
          <p:cNvPr id="4" name="Footer Placeholder 3">
            <a:extLst>
              <a:ext uri="{FF2B5EF4-FFF2-40B4-BE49-F238E27FC236}">
                <a16:creationId xmlns:a16="http://schemas.microsoft.com/office/drawing/2014/main" id="{0D08037F-BC33-4B71-9390-1FCCB44C83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F7A39EB-596B-48AB-BC3E-069215B769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EDFD5B-C328-43D8-A4C7-929BECA315CE}" type="slidenum">
              <a:rPr lang="en-US" smtClean="0"/>
              <a:pPr/>
              <a:t>‹#›</a:t>
            </a:fld>
            <a:endParaRPr lang="en-US" dirty="0"/>
          </a:p>
        </p:txBody>
      </p:sp>
    </p:spTree>
    <p:extLst>
      <p:ext uri="{BB962C8B-B14F-4D97-AF65-F5344CB8AC3E}">
        <p14:creationId xmlns:p14="http://schemas.microsoft.com/office/powerpoint/2010/main" val="280270135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7T04:38:23.961"/>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BE5AB-3192-4552-A220-BA06EA9D867F}" type="datetimeFigureOut">
              <a:rPr lang="en-US" smtClean="0"/>
              <a:pPr/>
              <a:t>1/17/2022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8D0E63-0F6A-47B0-8BD1-6E95B004C872}" type="slidenum">
              <a:rPr lang="en-US" smtClean="0"/>
              <a:pPr/>
              <a:t>‹#›</a:t>
            </a:fld>
            <a:endParaRPr lang="en-US" dirty="0"/>
          </a:p>
        </p:txBody>
      </p:sp>
    </p:spTree>
    <p:extLst>
      <p:ext uri="{BB962C8B-B14F-4D97-AF65-F5344CB8AC3E}">
        <p14:creationId xmlns:p14="http://schemas.microsoft.com/office/powerpoint/2010/main" val="532328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Graphic 33" descr="Tag=AccentColor&#10;Flavor=Light&#10;Target=Fill">
            <a:extLst>
              <a:ext uri="{FF2B5EF4-FFF2-40B4-BE49-F238E27FC236}">
                <a16:creationId xmlns:a16="http://schemas.microsoft.com/office/drawing/2014/main" id="{A4E7DAC5-621F-40E6-ACD2-590570CC84F8}"/>
              </a:ext>
            </a:extLst>
          </p:cNvPr>
          <p:cNvSpPr>
            <a:spLocks noChangeAspect="1"/>
          </p:cNvSpPr>
          <p:nvPr userDrawn="1"/>
        </p:nvSpPr>
        <p:spPr>
          <a:xfrm>
            <a:off x="1318417"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2560320" y="960120"/>
            <a:ext cx="7077456" cy="2898648"/>
          </a:xfrm>
        </p:spPr>
        <p:txBody>
          <a:bodyPr anchor="b">
            <a:noAutofit/>
          </a:bodyPr>
          <a:lstStyle>
            <a:lvl1pPr algn="ctr">
              <a:defRPr sz="8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2633472" y="4535424"/>
            <a:ext cx="6931152" cy="941832"/>
          </a:xfrm>
        </p:spPr>
        <p:txBody>
          <a:bodyPr>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Rectangle 6">
            <a:extLst>
              <a:ext uri="{FF2B5EF4-FFF2-40B4-BE49-F238E27FC236}">
                <a16:creationId xmlns:a16="http://schemas.microsoft.com/office/drawing/2014/main" id="{371B7A5D-C918-4744-A5FA-75C904B3B8D4}"/>
              </a:ext>
            </a:extLst>
          </p:cNvPr>
          <p:cNvSpPr/>
          <p:nvPr userDrawn="1"/>
        </p:nvSpPr>
        <p:spPr>
          <a:xfrm>
            <a:off x="3974206" y="411333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5689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2578608"/>
            <a:ext cx="5157787"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3617842"/>
            <a:ext cx="5157787"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2578608"/>
            <a:ext cx="5183188"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3617842"/>
            <a:ext cx="5183188"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pPr/>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1408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hasCustomPrompt="1"/>
          </p:nvPr>
        </p:nvSpPr>
        <p:spPr>
          <a:xfrm>
            <a:off x="649224" y="2578608"/>
            <a:ext cx="3200400" cy="711244"/>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649224" y="3339547"/>
            <a:ext cx="3200400" cy="2900635"/>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hasCustomPrompt="1"/>
          </p:nvPr>
        </p:nvSpPr>
        <p:spPr>
          <a:xfrm>
            <a:off x="449884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449884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pPr/>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4">
            <a:extLst>
              <a:ext uri="{FF2B5EF4-FFF2-40B4-BE49-F238E27FC236}">
                <a16:creationId xmlns:a16="http://schemas.microsoft.com/office/drawing/2014/main" id="{42AA5FD4-D71A-436D-B50A-847980623CF0}"/>
              </a:ext>
            </a:extLst>
          </p:cNvPr>
          <p:cNvSpPr>
            <a:spLocks noGrp="1"/>
          </p:cNvSpPr>
          <p:nvPr>
            <p:ph type="body" sz="quarter" idx="13" hasCustomPrompt="1"/>
          </p:nvPr>
        </p:nvSpPr>
        <p:spPr>
          <a:xfrm>
            <a:off x="833932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498877DB-362B-4B53-84A8-D53090240FDB}"/>
              </a:ext>
            </a:extLst>
          </p:cNvPr>
          <p:cNvSpPr>
            <a:spLocks noGrp="1"/>
          </p:cNvSpPr>
          <p:nvPr>
            <p:ph sz="quarter" idx="14"/>
          </p:nvPr>
        </p:nvSpPr>
        <p:spPr>
          <a:xfrm>
            <a:off x="833932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59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5429EAB-EC88-4283-9CAC-5C4336D68761}"/>
              </a:ext>
            </a:extLst>
          </p:cNvPr>
          <p:cNvSpPr>
            <a:spLocks noGrp="1"/>
          </p:cNvSpPr>
          <p:nvPr>
            <p:ph type="pic" sz="quarter" idx="14"/>
          </p:nvPr>
        </p:nvSpPr>
        <p:spPr>
          <a:xfrm>
            <a:off x="8263901" y="-1"/>
            <a:ext cx="3928091" cy="4143506"/>
          </a:xfrm>
          <a:custGeom>
            <a:avLst/>
            <a:gdLst>
              <a:gd name="connsiteX0" fmla="*/ 23605 w 3928091"/>
              <a:gd name="connsiteY0" fmla="*/ 0 h 4143506"/>
              <a:gd name="connsiteX1" fmla="*/ 3928091 w 3928091"/>
              <a:gd name="connsiteY1" fmla="*/ 0 h 4143506"/>
              <a:gd name="connsiteX2" fmla="*/ 3928091 w 3928091"/>
              <a:gd name="connsiteY2" fmla="*/ 4125656 h 4143506"/>
              <a:gd name="connsiteX3" fmla="*/ 3780617 w 3928091"/>
              <a:gd name="connsiteY3" fmla="*/ 4131078 h 4143506"/>
              <a:gd name="connsiteX4" fmla="*/ 3281801 w 3928091"/>
              <a:gd name="connsiteY4" fmla="*/ 4125634 h 4143506"/>
              <a:gd name="connsiteX5" fmla="*/ 2622887 w 3928091"/>
              <a:gd name="connsiteY5" fmla="*/ 4130456 h 4143506"/>
              <a:gd name="connsiteX6" fmla="*/ 2169916 w 3928091"/>
              <a:gd name="connsiteY6" fmla="*/ 4111570 h 4143506"/>
              <a:gd name="connsiteX7" fmla="*/ 1705097 w 3928091"/>
              <a:gd name="connsiteY7" fmla="*/ 4140234 h 4143506"/>
              <a:gd name="connsiteX8" fmla="*/ 1364801 w 3928091"/>
              <a:gd name="connsiteY8" fmla="*/ 4124429 h 4143506"/>
              <a:gd name="connsiteX9" fmla="*/ 1123316 w 3928091"/>
              <a:gd name="connsiteY9" fmla="*/ 4121750 h 4143506"/>
              <a:gd name="connsiteX10" fmla="*/ 688243 w 3928091"/>
              <a:gd name="connsiteY10" fmla="*/ 4130323 h 4143506"/>
              <a:gd name="connsiteX11" fmla="*/ 298918 w 3928091"/>
              <a:gd name="connsiteY11" fmla="*/ 4118266 h 4143506"/>
              <a:gd name="connsiteX12" fmla="*/ 105785 w 3928091"/>
              <a:gd name="connsiteY12" fmla="*/ 4130037 h 4143506"/>
              <a:gd name="connsiteX13" fmla="*/ 15503 w 3928091"/>
              <a:gd name="connsiteY13" fmla="*/ 4130462 h 4143506"/>
              <a:gd name="connsiteX14" fmla="*/ 14458 w 3928091"/>
              <a:gd name="connsiteY14" fmla="*/ 4122289 h 4143506"/>
              <a:gd name="connsiteX15" fmla="*/ 346 w 3928091"/>
              <a:gd name="connsiteY15" fmla="*/ 3882149 h 4143506"/>
              <a:gd name="connsiteX16" fmla="*/ 27583 w 3928091"/>
              <a:gd name="connsiteY16" fmla="*/ 3294816 h 4143506"/>
              <a:gd name="connsiteX17" fmla="*/ 21797 w 3928091"/>
              <a:gd name="connsiteY17" fmla="*/ 3078932 h 4143506"/>
              <a:gd name="connsiteX18" fmla="*/ 30264 w 3928091"/>
              <a:gd name="connsiteY18" fmla="*/ 2835999 h 4143506"/>
              <a:gd name="connsiteX19" fmla="*/ 33510 w 3928091"/>
              <a:gd name="connsiteY19" fmla="*/ 2550270 h 4143506"/>
              <a:gd name="connsiteX20" fmla="*/ 9096 w 3928091"/>
              <a:gd name="connsiteY20" fmla="*/ 1764959 h 4143506"/>
              <a:gd name="connsiteX21" fmla="*/ 30406 w 3928091"/>
              <a:gd name="connsiteY21" fmla="*/ 1598729 h 4143506"/>
              <a:gd name="connsiteX22" fmla="*/ 20244 w 3928091"/>
              <a:gd name="connsiteY22" fmla="*/ 1114767 h 4143506"/>
              <a:gd name="connsiteX23" fmla="*/ 26736 w 3928091"/>
              <a:gd name="connsiteY23" fmla="*/ 579120 h 4143506"/>
              <a:gd name="connsiteX24" fmla="*/ 38237 w 3928091"/>
              <a:gd name="connsiteY24" fmla="*/ 288533 h 414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8091" h="4143506">
                <a:moveTo>
                  <a:pt x="23605" y="0"/>
                </a:moveTo>
                <a:lnTo>
                  <a:pt x="3928091" y="0"/>
                </a:lnTo>
                <a:lnTo>
                  <a:pt x="3928091" y="4125656"/>
                </a:lnTo>
                <a:lnTo>
                  <a:pt x="3780617" y="4131078"/>
                </a:lnTo>
                <a:cubicBezTo>
                  <a:pt x="3614346" y="4131561"/>
                  <a:pt x="3448073" y="4118803"/>
                  <a:pt x="3281801" y="4125634"/>
                </a:cubicBezTo>
                <a:cubicBezTo>
                  <a:pt x="3062120" y="4134609"/>
                  <a:pt x="2842441" y="4144923"/>
                  <a:pt x="2622887" y="4130456"/>
                </a:cubicBezTo>
                <a:cubicBezTo>
                  <a:pt x="2472401" y="4120545"/>
                  <a:pt x="2321159" y="4107551"/>
                  <a:pt x="2169916" y="4111570"/>
                </a:cubicBezTo>
                <a:cubicBezTo>
                  <a:pt x="2014640" y="4115856"/>
                  <a:pt x="1859994" y="4129920"/>
                  <a:pt x="1705097" y="4140234"/>
                </a:cubicBezTo>
                <a:cubicBezTo>
                  <a:pt x="1591463" y="4147694"/>
                  <a:pt x="1477389" y="4142391"/>
                  <a:pt x="1364801" y="4124429"/>
                </a:cubicBezTo>
                <a:cubicBezTo>
                  <a:pt x="1284516" y="4111703"/>
                  <a:pt x="1203727" y="4117195"/>
                  <a:pt x="1123316" y="4121750"/>
                </a:cubicBezTo>
                <a:cubicBezTo>
                  <a:pt x="978124" y="4130323"/>
                  <a:pt x="833434" y="4143717"/>
                  <a:pt x="688243" y="4130323"/>
                </a:cubicBezTo>
                <a:cubicBezTo>
                  <a:pt x="558551" y="4118266"/>
                  <a:pt x="427601" y="4108489"/>
                  <a:pt x="298918" y="4118266"/>
                </a:cubicBezTo>
                <a:cubicBezTo>
                  <a:pt x="234577" y="4123155"/>
                  <a:pt x="170204" y="4128045"/>
                  <a:pt x="105785" y="4130037"/>
                </a:cubicBezTo>
                <a:lnTo>
                  <a:pt x="15503" y="4130462"/>
                </a:lnTo>
                <a:lnTo>
                  <a:pt x="14458" y="4122289"/>
                </a:lnTo>
                <a:cubicBezTo>
                  <a:pt x="3338" y="4042653"/>
                  <a:pt x="-1375" y="3962394"/>
                  <a:pt x="346" y="3882149"/>
                </a:cubicBezTo>
                <a:cubicBezTo>
                  <a:pt x="205" y="3686075"/>
                  <a:pt x="9942" y="3490383"/>
                  <a:pt x="27583" y="3294816"/>
                </a:cubicBezTo>
                <a:cubicBezTo>
                  <a:pt x="31859" y="3222826"/>
                  <a:pt x="29926" y="3150656"/>
                  <a:pt x="21797" y="3078932"/>
                </a:cubicBezTo>
                <a:cubicBezTo>
                  <a:pt x="13668" y="2997950"/>
                  <a:pt x="16505" y="2916372"/>
                  <a:pt x="30264" y="2835999"/>
                </a:cubicBezTo>
                <a:cubicBezTo>
                  <a:pt x="47622" y="2740756"/>
                  <a:pt x="39860" y="2645513"/>
                  <a:pt x="33510" y="2550270"/>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7" y="288533"/>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5" name="Picture Placeholder 24">
            <a:extLst>
              <a:ext uri="{FF2B5EF4-FFF2-40B4-BE49-F238E27FC236}">
                <a16:creationId xmlns:a16="http://schemas.microsoft.com/office/drawing/2014/main" id="{95853130-EDA3-41D2-A3D5-E39613A79C81}"/>
              </a:ext>
            </a:extLst>
          </p:cNvPr>
          <p:cNvSpPr>
            <a:spLocks noGrp="1"/>
          </p:cNvSpPr>
          <p:nvPr>
            <p:ph type="pic" sz="quarter" idx="15"/>
          </p:nvPr>
        </p:nvSpPr>
        <p:spPr>
          <a:xfrm>
            <a:off x="8281029" y="4328340"/>
            <a:ext cx="3910962" cy="2529660"/>
          </a:xfrm>
          <a:custGeom>
            <a:avLst/>
            <a:gdLst>
              <a:gd name="connsiteX0" fmla="*/ 842684 w 3910962"/>
              <a:gd name="connsiteY0" fmla="*/ 662 h 2529660"/>
              <a:gd name="connsiteX1" fmla="*/ 1140350 w 3910962"/>
              <a:gd name="connsiteY1" fmla="*/ 3173 h 2529660"/>
              <a:gd name="connsiteX2" fmla="*/ 1350451 w 3910962"/>
              <a:gd name="connsiteY2" fmla="*/ 29025 h 2529660"/>
              <a:gd name="connsiteX3" fmla="*/ 1903495 w 3910962"/>
              <a:gd name="connsiteY3" fmla="*/ 18310 h 2529660"/>
              <a:gd name="connsiteX4" fmla="*/ 2649374 w 3910962"/>
              <a:gd name="connsiteY4" fmla="*/ 22730 h 2529660"/>
              <a:gd name="connsiteX5" fmla="*/ 3310304 w 3910962"/>
              <a:gd name="connsiteY5" fmla="*/ 10808 h 2529660"/>
              <a:gd name="connsiteX6" fmla="*/ 3684881 w 3910962"/>
              <a:gd name="connsiteY6" fmla="*/ 10808 h 2529660"/>
              <a:gd name="connsiteX7" fmla="*/ 3887420 w 3910962"/>
              <a:gd name="connsiteY7" fmla="*/ 15630 h 2529660"/>
              <a:gd name="connsiteX8" fmla="*/ 3910962 w 3910962"/>
              <a:gd name="connsiteY8" fmla="*/ 11105 h 2529660"/>
              <a:gd name="connsiteX9" fmla="*/ 3910962 w 3910962"/>
              <a:gd name="connsiteY9" fmla="*/ 2529660 h 2529660"/>
              <a:gd name="connsiteX10" fmla="*/ 6242 w 3910962"/>
              <a:gd name="connsiteY10" fmla="*/ 2529660 h 2529660"/>
              <a:gd name="connsiteX11" fmla="*/ 25280 w 3910962"/>
              <a:gd name="connsiteY11" fmla="*/ 2158134 h 2529660"/>
              <a:gd name="connsiteX12" fmla="*/ 11167 w 3910962"/>
              <a:gd name="connsiteY12" fmla="*/ 1427303 h 2529660"/>
              <a:gd name="connsiteX13" fmla="*/ 3970 w 3910962"/>
              <a:gd name="connsiteY13" fmla="*/ 934453 h 2529660"/>
              <a:gd name="connsiteX14" fmla="*/ 5805 w 3910962"/>
              <a:gd name="connsiteY14" fmla="*/ 380010 h 2529660"/>
              <a:gd name="connsiteX15" fmla="*/ 18506 w 3910962"/>
              <a:gd name="connsiteY15" fmla="*/ 139744 h 2529660"/>
              <a:gd name="connsiteX16" fmla="*/ 19072 w 3910962"/>
              <a:gd name="connsiteY16" fmla="*/ 23791 h 2529660"/>
              <a:gd name="connsiteX17" fmla="*/ 67093 w 3910962"/>
              <a:gd name="connsiteY17" fmla="*/ 27133 h 2529660"/>
              <a:gd name="connsiteX18" fmla="*/ 545085 w 3910962"/>
              <a:gd name="connsiteY18" fmla="*/ 11612 h 2529660"/>
              <a:gd name="connsiteX19" fmla="*/ 842684 w 3910962"/>
              <a:gd name="connsiteY19" fmla="*/ 662 h 252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10962" h="2529660">
                <a:moveTo>
                  <a:pt x="842684" y="662"/>
                </a:moveTo>
                <a:cubicBezTo>
                  <a:pt x="941895" y="-744"/>
                  <a:pt x="1041116" y="93"/>
                  <a:pt x="1140350" y="3173"/>
                </a:cubicBezTo>
                <a:cubicBezTo>
                  <a:pt x="1210804" y="5316"/>
                  <a:pt x="1279746" y="24605"/>
                  <a:pt x="1350451" y="29025"/>
                </a:cubicBezTo>
                <a:cubicBezTo>
                  <a:pt x="1535093" y="40276"/>
                  <a:pt x="1719483" y="30901"/>
                  <a:pt x="1903495" y="18310"/>
                </a:cubicBezTo>
                <a:cubicBezTo>
                  <a:pt x="2151898" y="628"/>
                  <a:pt x="2401172" y="2101"/>
                  <a:pt x="2649374" y="22730"/>
                </a:cubicBezTo>
                <a:cubicBezTo>
                  <a:pt x="2869445" y="43947"/>
                  <a:pt x="3091027" y="39942"/>
                  <a:pt x="3310304" y="10808"/>
                </a:cubicBezTo>
                <a:cubicBezTo>
                  <a:pt x="3434575" y="-7007"/>
                  <a:pt x="3559980" y="9067"/>
                  <a:pt x="3684881" y="10808"/>
                </a:cubicBezTo>
                <a:cubicBezTo>
                  <a:pt x="3752435" y="11746"/>
                  <a:pt x="3819992" y="12684"/>
                  <a:pt x="3887420" y="15630"/>
                </a:cubicBezTo>
                <a:lnTo>
                  <a:pt x="3910962" y="11105"/>
                </a:lnTo>
                <a:lnTo>
                  <a:pt x="3910962" y="2529660"/>
                </a:lnTo>
                <a:lnTo>
                  <a:pt x="6242" y="2529660"/>
                </a:lnTo>
                <a:lnTo>
                  <a:pt x="25280" y="2158134"/>
                </a:lnTo>
                <a:cubicBezTo>
                  <a:pt x="28243" y="1914439"/>
                  <a:pt x="36288" y="1670236"/>
                  <a:pt x="11167" y="1427303"/>
                </a:cubicBezTo>
                <a:cubicBezTo>
                  <a:pt x="-5908" y="1262723"/>
                  <a:pt x="865" y="1098905"/>
                  <a:pt x="3970" y="934453"/>
                </a:cubicBezTo>
                <a:cubicBezTo>
                  <a:pt x="7498" y="749680"/>
                  <a:pt x="5805" y="564783"/>
                  <a:pt x="5805" y="380010"/>
                </a:cubicBezTo>
                <a:cubicBezTo>
                  <a:pt x="5522" y="299625"/>
                  <a:pt x="10321" y="219748"/>
                  <a:pt x="18506" y="139744"/>
                </a:cubicBezTo>
                <a:lnTo>
                  <a:pt x="19072" y="23791"/>
                </a:lnTo>
                <a:lnTo>
                  <a:pt x="67093" y="27133"/>
                </a:lnTo>
                <a:cubicBezTo>
                  <a:pt x="226530" y="32207"/>
                  <a:pt x="385807" y="21156"/>
                  <a:pt x="545085" y="11612"/>
                </a:cubicBezTo>
                <a:cubicBezTo>
                  <a:pt x="644275" y="5719"/>
                  <a:pt x="743474" y="2069"/>
                  <a:pt x="842684" y="662"/>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4" name="Picture Placeholder 23">
            <a:extLst>
              <a:ext uri="{FF2B5EF4-FFF2-40B4-BE49-F238E27FC236}">
                <a16:creationId xmlns:a16="http://schemas.microsoft.com/office/drawing/2014/main" id="{3A9F270A-23C2-4A09-BC7C-5CB160B890C0}"/>
              </a:ext>
            </a:extLst>
          </p:cNvPr>
          <p:cNvSpPr>
            <a:spLocks noGrp="1"/>
          </p:cNvSpPr>
          <p:nvPr>
            <p:ph type="pic" sz="quarter" idx="16"/>
          </p:nvPr>
        </p:nvSpPr>
        <p:spPr>
          <a:xfrm>
            <a:off x="5021992" y="3792430"/>
            <a:ext cx="3041329" cy="3065569"/>
          </a:xfrm>
          <a:custGeom>
            <a:avLst/>
            <a:gdLst>
              <a:gd name="connsiteX0" fmla="*/ 2750933 w 3041329"/>
              <a:gd name="connsiteY0" fmla="*/ 0 h 3065569"/>
              <a:gd name="connsiteX1" fmla="*/ 3041329 w 3041329"/>
              <a:gd name="connsiteY1" fmla="*/ 10946 h 3065569"/>
              <a:gd name="connsiteX2" fmla="*/ 3041329 w 3041329"/>
              <a:gd name="connsiteY2" fmla="*/ 175882 h 3065569"/>
              <a:gd name="connsiteX3" fmla="*/ 3034394 w 3041329"/>
              <a:gd name="connsiteY3" fmla="*/ 266109 h 3065569"/>
              <a:gd name="connsiteX4" fmla="*/ 3037217 w 3041329"/>
              <a:gd name="connsiteY4" fmla="*/ 802010 h 3065569"/>
              <a:gd name="connsiteX5" fmla="*/ 3025363 w 3041329"/>
              <a:gd name="connsiteY5" fmla="*/ 1170283 h 3065569"/>
              <a:gd name="connsiteX6" fmla="*/ 3020000 w 3041329"/>
              <a:gd name="connsiteY6" fmla="*/ 1316450 h 3065569"/>
              <a:gd name="connsiteX7" fmla="*/ 3014637 w 3041329"/>
              <a:gd name="connsiteY7" fmla="*/ 1344641 h 3065569"/>
              <a:gd name="connsiteX8" fmla="*/ 3014637 w 3041329"/>
              <a:gd name="connsiteY8" fmla="*/ 1357340 h 3065569"/>
              <a:gd name="connsiteX9" fmla="*/ 3021693 w 3041329"/>
              <a:gd name="connsiteY9" fmla="*/ 1384898 h 3065569"/>
              <a:gd name="connsiteX10" fmla="*/ 3029173 w 3041329"/>
              <a:gd name="connsiteY10" fmla="*/ 1911401 h 3065569"/>
              <a:gd name="connsiteX11" fmla="*/ 3039899 w 3041329"/>
              <a:gd name="connsiteY11" fmla="*/ 2395617 h 3065569"/>
              <a:gd name="connsiteX12" fmla="*/ 3041329 w 3041329"/>
              <a:gd name="connsiteY12" fmla="*/ 2446475 h 3065569"/>
              <a:gd name="connsiteX13" fmla="*/ 3041329 w 3041329"/>
              <a:gd name="connsiteY13" fmla="*/ 2649259 h 3065569"/>
              <a:gd name="connsiteX14" fmla="*/ 3040516 w 3041329"/>
              <a:gd name="connsiteY14" fmla="*/ 2683378 h 3065569"/>
              <a:gd name="connsiteX15" fmla="*/ 3029596 w 3041329"/>
              <a:gd name="connsiteY15" fmla="*/ 2971138 h 3065569"/>
              <a:gd name="connsiteX16" fmla="*/ 3031678 w 3041329"/>
              <a:gd name="connsiteY16" fmla="*/ 3022824 h 3065569"/>
              <a:gd name="connsiteX17" fmla="*/ 3034625 w 3041329"/>
              <a:gd name="connsiteY17" fmla="*/ 3065569 h 3065569"/>
              <a:gd name="connsiteX18" fmla="*/ 24938 w 3041329"/>
              <a:gd name="connsiteY18" fmla="*/ 3065569 h 3065569"/>
              <a:gd name="connsiteX19" fmla="*/ 25911 w 3041329"/>
              <a:gd name="connsiteY19" fmla="*/ 3001918 h 3065569"/>
              <a:gd name="connsiteX20" fmla="*/ 38276 w 3041329"/>
              <a:gd name="connsiteY20" fmla="*/ 2918677 h 3065569"/>
              <a:gd name="connsiteX21" fmla="*/ 28835 w 3041329"/>
              <a:gd name="connsiteY21" fmla="*/ 2491295 h 3065569"/>
              <a:gd name="connsiteX22" fmla="*/ 21053 w 3041329"/>
              <a:gd name="connsiteY22" fmla="*/ 2094786 h 3065569"/>
              <a:gd name="connsiteX23" fmla="*/ 16716 w 3041329"/>
              <a:gd name="connsiteY23" fmla="*/ 1719456 h 3065569"/>
              <a:gd name="connsiteX24" fmla="*/ 3192 w 3041329"/>
              <a:gd name="connsiteY24" fmla="*/ 1622752 h 3065569"/>
              <a:gd name="connsiteX25" fmla="*/ 24242 w 3041329"/>
              <a:gd name="connsiteY25" fmla="*/ 1269110 h 3065569"/>
              <a:gd name="connsiteX26" fmla="*/ 24242 w 3041329"/>
              <a:gd name="connsiteY26" fmla="*/ 1044447 h 3065569"/>
              <a:gd name="connsiteX27" fmla="*/ 13654 w 3041329"/>
              <a:gd name="connsiteY27" fmla="*/ 884594 h 3065569"/>
              <a:gd name="connsiteX28" fmla="*/ 23477 w 3041329"/>
              <a:gd name="connsiteY28" fmla="*/ 597929 h 3065569"/>
              <a:gd name="connsiteX29" fmla="*/ 26284 w 3041329"/>
              <a:gd name="connsiteY29" fmla="*/ 408605 h 3065569"/>
              <a:gd name="connsiteX30" fmla="*/ 33300 w 3041329"/>
              <a:gd name="connsiteY30" fmla="*/ 153452 h 3065569"/>
              <a:gd name="connsiteX31" fmla="*/ 16058 w 3041329"/>
              <a:gd name="connsiteY31" fmla="*/ 52511 h 3065569"/>
              <a:gd name="connsiteX32" fmla="*/ 13611 w 3041329"/>
              <a:gd name="connsiteY32" fmla="*/ 10473 h 3065569"/>
              <a:gd name="connsiteX33" fmla="*/ 222689 w 3041329"/>
              <a:gd name="connsiteY33" fmla="*/ 5194 h 3065569"/>
              <a:gd name="connsiteX34" fmla="*/ 988364 w 3041329"/>
              <a:gd name="connsiteY34" fmla="*/ 17002 h 3065569"/>
              <a:gd name="connsiteX35" fmla="*/ 1316477 w 3041329"/>
              <a:gd name="connsiteY35" fmla="*/ 7977 h 3065569"/>
              <a:gd name="connsiteX36" fmla="*/ 1738973 w 3041329"/>
              <a:gd name="connsiteY36" fmla="*/ 11247 h 3065569"/>
              <a:gd name="connsiteX37" fmla="*/ 2438148 w 3041329"/>
              <a:gd name="connsiteY37" fmla="*/ 11247 h 3065569"/>
              <a:gd name="connsiteX38" fmla="*/ 2750933 w 3041329"/>
              <a:gd name="connsiteY38" fmla="*/ 0 h 30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1329" h="3065569">
                <a:moveTo>
                  <a:pt x="2750933" y="0"/>
                </a:moveTo>
                <a:lnTo>
                  <a:pt x="3041329" y="10946"/>
                </a:lnTo>
                <a:lnTo>
                  <a:pt x="3041329" y="175882"/>
                </a:lnTo>
                <a:lnTo>
                  <a:pt x="3034394" y="266109"/>
                </a:lnTo>
                <a:cubicBezTo>
                  <a:pt x="3019012" y="444912"/>
                  <a:pt x="3025927" y="623588"/>
                  <a:pt x="3037217" y="802010"/>
                </a:cubicBezTo>
                <a:cubicBezTo>
                  <a:pt x="3044443" y="924849"/>
                  <a:pt x="3040477" y="1048016"/>
                  <a:pt x="3025363" y="1170283"/>
                </a:cubicBezTo>
                <a:cubicBezTo>
                  <a:pt x="3020000" y="1218920"/>
                  <a:pt x="3020987" y="1267685"/>
                  <a:pt x="3020000" y="1316450"/>
                </a:cubicBezTo>
                <a:cubicBezTo>
                  <a:pt x="3019717" y="1325847"/>
                  <a:pt x="3026069" y="1336767"/>
                  <a:pt x="3014637" y="1344641"/>
                </a:cubicBezTo>
                <a:lnTo>
                  <a:pt x="3014637" y="1357340"/>
                </a:lnTo>
                <a:cubicBezTo>
                  <a:pt x="3027198" y="1364325"/>
                  <a:pt x="3020706" y="1375754"/>
                  <a:pt x="3021693" y="1384898"/>
                </a:cubicBezTo>
                <a:cubicBezTo>
                  <a:pt x="3038360" y="1560005"/>
                  <a:pt x="3040872" y="1735963"/>
                  <a:pt x="3029173" y="1911401"/>
                </a:cubicBezTo>
                <a:cubicBezTo>
                  <a:pt x="3020564" y="2072933"/>
                  <a:pt x="3029455" y="2234211"/>
                  <a:pt x="3039899" y="2395617"/>
                </a:cubicBezTo>
                <a:lnTo>
                  <a:pt x="3041329" y="2446475"/>
                </a:lnTo>
                <a:lnTo>
                  <a:pt x="3041329" y="2649259"/>
                </a:lnTo>
                <a:lnTo>
                  <a:pt x="3040516" y="2683378"/>
                </a:lnTo>
                <a:cubicBezTo>
                  <a:pt x="3036759" y="2779288"/>
                  <a:pt x="3031078" y="2875197"/>
                  <a:pt x="3029596" y="2971138"/>
                </a:cubicBezTo>
                <a:cubicBezTo>
                  <a:pt x="3029314" y="2988346"/>
                  <a:pt x="3030372" y="3005585"/>
                  <a:pt x="3031678" y="3022824"/>
                </a:cubicBezTo>
                <a:lnTo>
                  <a:pt x="3034625" y="3065569"/>
                </a:lnTo>
                <a:lnTo>
                  <a:pt x="24938" y="3065569"/>
                </a:lnTo>
                <a:lnTo>
                  <a:pt x="25911" y="3001918"/>
                </a:lnTo>
                <a:cubicBezTo>
                  <a:pt x="28191" y="2973959"/>
                  <a:pt x="32318" y="2946151"/>
                  <a:pt x="38276" y="2918677"/>
                </a:cubicBezTo>
                <a:cubicBezTo>
                  <a:pt x="68779" y="2777462"/>
                  <a:pt x="65552" y="2631030"/>
                  <a:pt x="28835" y="2491295"/>
                </a:cubicBezTo>
                <a:cubicBezTo>
                  <a:pt x="-4463" y="2359636"/>
                  <a:pt x="-11352" y="2227594"/>
                  <a:pt x="21053" y="2094786"/>
                </a:cubicBezTo>
                <a:cubicBezTo>
                  <a:pt x="51646" y="1971356"/>
                  <a:pt x="50153" y="1842146"/>
                  <a:pt x="16716" y="1719456"/>
                </a:cubicBezTo>
                <a:cubicBezTo>
                  <a:pt x="9316" y="1687689"/>
                  <a:pt x="4787" y="1655323"/>
                  <a:pt x="3192" y="1622752"/>
                </a:cubicBezTo>
                <a:cubicBezTo>
                  <a:pt x="-6887" y="1503851"/>
                  <a:pt x="10081" y="1386608"/>
                  <a:pt x="24242" y="1269110"/>
                </a:cubicBezTo>
                <a:cubicBezTo>
                  <a:pt x="33683" y="1194222"/>
                  <a:pt x="48099" y="1118569"/>
                  <a:pt x="24242" y="1044447"/>
                </a:cubicBezTo>
                <a:cubicBezTo>
                  <a:pt x="7899" y="992791"/>
                  <a:pt x="4264" y="937959"/>
                  <a:pt x="13654" y="884594"/>
                </a:cubicBezTo>
                <a:cubicBezTo>
                  <a:pt x="29486" y="789881"/>
                  <a:pt x="32790" y="693497"/>
                  <a:pt x="23477" y="597929"/>
                </a:cubicBezTo>
                <a:cubicBezTo>
                  <a:pt x="17328" y="534919"/>
                  <a:pt x="18272" y="471411"/>
                  <a:pt x="26284" y="408605"/>
                </a:cubicBezTo>
                <a:cubicBezTo>
                  <a:pt x="36872" y="324149"/>
                  <a:pt x="53330" y="238162"/>
                  <a:pt x="33300" y="153452"/>
                </a:cubicBezTo>
                <a:cubicBezTo>
                  <a:pt x="25327" y="119804"/>
                  <a:pt x="19745" y="86163"/>
                  <a:pt x="16058" y="52511"/>
                </a:cubicBezTo>
                <a:lnTo>
                  <a:pt x="13611" y="10473"/>
                </a:lnTo>
                <a:lnTo>
                  <a:pt x="222689" y="5194"/>
                </a:lnTo>
                <a:cubicBezTo>
                  <a:pt x="477949" y="4054"/>
                  <a:pt x="733156" y="16119"/>
                  <a:pt x="988364" y="17002"/>
                </a:cubicBezTo>
                <a:cubicBezTo>
                  <a:pt x="1097946" y="17394"/>
                  <a:pt x="1207148" y="12424"/>
                  <a:pt x="1316477" y="7977"/>
                </a:cubicBezTo>
                <a:cubicBezTo>
                  <a:pt x="1457478" y="2353"/>
                  <a:pt x="1598225" y="13470"/>
                  <a:pt x="1738973" y="11247"/>
                </a:cubicBezTo>
                <a:cubicBezTo>
                  <a:pt x="1972073" y="7585"/>
                  <a:pt x="2205047" y="18310"/>
                  <a:pt x="2438148" y="11247"/>
                </a:cubicBezTo>
                <a:cubicBezTo>
                  <a:pt x="2542410" y="7977"/>
                  <a:pt x="2646671" y="3007"/>
                  <a:pt x="2750933" y="0"/>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AE3DF8F2-18BB-45CB-8A9F-A6F8DED4CE61}"/>
              </a:ext>
            </a:extLst>
          </p:cNvPr>
          <p:cNvSpPr>
            <a:spLocks noGrp="1"/>
          </p:cNvSpPr>
          <p:nvPr>
            <p:ph type="pic" sz="quarter" idx="13"/>
          </p:nvPr>
        </p:nvSpPr>
        <p:spPr>
          <a:xfrm>
            <a:off x="5027598" y="0"/>
            <a:ext cx="3035794" cy="3597039"/>
          </a:xfrm>
          <a:custGeom>
            <a:avLst/>
            <a:gdLst>
              <a:gd name="connsiteX0" fmla="*/ 19840 w 3035794"/>
              <a:gd name="connsiteY0" fmla="*/ 0 h 3597039"/>
              <a:gd name="connsiteX1" fmla="*/ 3028263 w 3035794"/>
              <a:gd name="connsiteY1" fmla="*/ 0 h 3597039"/>
              <a:gd name="connsiteX2" fmla="*/ 3024697 w 3035794"/>
              <a:gd name="connsiteY2" fmla="*/ 140686 h 3597039"/>
              <a:gd name="connsiteX3" fmla="*/ 3035552 w 3035794"/>
              <a:gd name="connsiteY3" fmla="*/ 655695 h 3597039"/>
              <a:gd name="connsiteX4" fmla="*/ 3017206 w 3035794"/>
              <a:gd name="connsiteY4" fmla="*/ 941424 h 3597039"/>
              <a:gd name="connsiteX5" fmla="*/ 3027314 w 3035794"/>
              <a:gd name="connsiteY5" fmla="*/ 1375590 h 3597039"/>
              <a:gd name="connsiteX6" fmla="*/ 3035723 w 3035794"/>
              <a:gd name="connsiteY6" fmla="*/ 1661758 h 3597039"/>
              <a:gd name="connsiteX7" fmla="*/ 3035723 w 3035794"/>
              <a:gd name="connsiteY7" fmla="*/ 2108768 h 3597039"/>
              <a:gd name="connsiteX8" fmla="*/ 3024686 w 3035794"/>
              <a:gd name="connsiteY8" fmla="*/ 2232285 h 3597039"/>
              <a:gd name="connsiteX9" fmla="*/ 3025391 w 3035794"/>
              <a:gd name="connsiteY9" fmla="*/ 2548746 h 3597039"/>
              <a:gd name="connsiteX10" fmla="*/ 3024544 w 3035794"/>
              <a:gd name="connsiteY10" fmla="*/ 2932131 h 3597039"/>
              <a:gd name="connsiteX11" fmla="*/ 3029484 w 3035794"/>
              <a:gd name="connsiteY11" fmla="*/ 3206050 h 3597039"/>
              <a:gd name="connsiteX12" fmla="*/ 3029484 w 3035794"/>
              <a:gd name="connsiteY12" fmla="*/ 3492287 h 3597039"/>
              <a:gd name="connsiteX13" fmla="*/ 3026528 w 3035794"/>
              <a:gd name="connsiteY13" fmla="*/ 3584038 h 3597039"/>
              <a:gd name="connsiteX14" fmla="*/ 2536033 w 3035794"/>
              <a:gd name="connsiteY14" fmla="*/ 3578457 h 3597039"/>
              <a:gd name="connsiteX15" fmla="*/ 2062105 w 3035794"/>
              <a:gd name="connsiteY15" fmla="*/ 3578457 h 3597039"/>
              <a:gd name="connsiteX16" fmla="*/ 1545736 w 3035794"/>
              <a:gd name="connsiteY16" fmla="*/ 3591536 h 3597039"/>
              <a:gd name="connsiteX17" fmla="*/ 1047737 w 3035794"/>
              <a:gd name="connsiteY17" fmla="*/ 3582381 h 3597039"/>
              <a:gd name="connsiteX18" fmla="*/ 522627 w 3035794"/>
              <a:gd name="connsiteY18" fmla="*/ 3586174 h 3597039"/>
              <a:gd name="connsiteX19" fmla="*/ 179310 w 3035794"/>
              <a:gd name="connsiteY19" fmla="*/ 3582119 h 3597039"/>
              <a:gd name="connsiteX20" fmla="*/ 12768 w 3035794"/>
              <a:gd name="connsiteY20" fmla="*/ 3583434 h 3597039"/>
              <a:gd name="connsiteX21" fmla="*/ 14927 w 3035794"/>
              <a:gd name="connsiteY21" fmla="*/ 3541208 h 3597039"/>
              <a:gd name="connsiteX22" fmla="*/ 15947 w 3035794"/>
              <a:gd name="connsiteY22" fmla="*/ 3236172 h 3597039"/>
              <a:gd name="connsiteX23" fmla="*/ 15947 w 3035794"/>
              <a:gd name="connsiteY23" fmla="*/ 3093031 h 3597039"/>
              <a:gd name="connsiteX24" fmla="*/ 22581 w 3035794"/>
              <a:gd name="connsiteY24" fmla="*/ 2901666 h 3597039"/>
              <a:gd name="connsiteX25" fmla="*/ 9823 w 3035794"/>
              <a:gd name="connsiteY25" fmla="*/ 2816955 h 3597039"/>
              <a:gd name="connsiteX26" fmla="*/ 16074 w 3035794"/>
              <a:gd name="connsiteY26" fmla="*/ 2600075 h 3597039"/>
              <a:gd name="connsiteX27" fmla="*/ 22836 w 3035794"/>
              <a:gd name="connsiteY27" fmla="*/ 2349514 h 3597039"/>
              <a:gd name="connsiteX28" fmla="*/ 23857 w 3035794"/>
              <a:gd name="connsiteY28" fmla="*/ 2147560 h 3597039"/>
              <a:gd name="connsiteX29" fmla="*/ 26663 w 3035794"/>
              <a:gd name="connsiteY29" fmla="*/ 1765978 h 3597039"/>
              <a:gd name="connsiteX30" fmla="*/ 24367 w 3035794"/>
              <a:gd name="connsiteY30" fmla="*/ 1543612 h 3597039"/>
              <a:gd name="connsiteX31" fmla="*/ 24367 w 3035794"/>
              <a:gd name="connsiteY31" fmla="*/ 1033305 h 3597039"/>
              <a:gd name="connsiteX32" fmla="*/ 25133 w 3035794"/>
              <a:gd name="connsiteY32" fmla="*/ 759271 h 3597039"/>
              <a:gd name="connsiteX33" fmla="*/ 14289 w 3035794"/>
              <a:gd name="connsiteY33" fmla="*/ 353321 h 3597039"/>
              <a:gd name="connsiteX34" fmla="*/ 22581 w 3035794"/>
              <a:gd name="connsiteY34" fmla="*/ 20346 h 35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35794" h="3597039">
                <a:moveTo>
                  <a:pt x="19840" y="0"/>
                </a:moveTo>
                <a:lnTo>
                  <a:pt x="3028263" y="0"/>
                </a:lnTo>
                <a:lnTo>
                  <a:pt x="3024697" y="140686"/>
                </a:lnTo>
                <a:cubicBezTo>
                  <a:pt x="3025259" y="312749"/>
                  <a:pt x="3037669" y="484544"/>
                  <a:pt x="3035552" y="655695"/>
                </a:cubicBezTo>
                <a:cubicBezTo>
                  <a:pt x="3034423" y="750938"/>
                  <a:pt x="3013255" y="845927"/>
                  <a:pt x="3017206" y="941424"/>
                </a:cubicBezTo>
                <a:cubicBezTo>
                  <a:pt x="3022992" y="1086130"/>
                  <a:pt x="3024933" y="1230868"/>
                  <a:pt x="3027314" y="1375590"/>
                </a:cubicBezTo>
                <a:lnTo>
                  <a:pt x="3035723" y="1661758"/>
                </a:lnTo>
                <a:lnTo>
                  <a:pt x="3035723" y="2108768"/>
                </a:lnTo>
                <a:lnTo>
                  <a:pt x="3024686" y="2232285"/>
                </a:lnTo>
                <a:cubicBezTo>
                  <a:pt x="3008033" y="2337306"/>
                  <a:pt x="3018335" y="2443217"/>
                  <a:pt x="3025391" y="2548746"/>
                </a:cubicBezTo>
                <a:cubicBezTo>
                  <a:pt x="3034000" y="2676499"/>
                  <a:pt x="3038657" y="2804125"/>
                  <a:pt x="3024544" y="2932131"/>
                </a:cubicBezTo>
                <a:cubicBezTo>
                  <a:pt x="3014384" y="3023183"/>
                  <a:pt x="3023839" y="3114743"/>
                  <a:pt x="3029484" y="3206050"/>
                </a:cubicBezTo>
                <a:cubicBezTo>
                  <a:pt x="3036822" y="3301343"/>
                  <a:pt x="3036822" y="3396994"/>
                  <a:pt x="3029484" y="3492287"/>
                </a:cubicBezTo>
                <a:lnTo>
                  <a:pt x="3026528" y="3584038"/>
                </a:lnTo>
                <a:lnTo>
                  <a:pt x="2536033" y="3578457"/>
                </a:lnTo>
                <a:cubicBezTo>
                  <a:pt x="2378057" y="3583558"/>
                  <a:pt x="2220080" y="3585390"/>
                  <a:pt x="2062105" y="3578457"/>
                </a:cubicBezTo>
                <a:cubicBezTo>
                  <a:pt x="1889685" y="3570479"/>
                  <a:pt x="1717648" y="3579504"/>
                  <a:pt x="1545736" y="3591536"/>
                </a:cubicBezTo>
                <a:cubicBezTo>
                  <a:pt x="1379525" y="3603177"/>
                  <a:pt x="1213695" y="3594544"/>
                  <a:pt x="1047737" y="3582381"/>
                </a:cubicBezTo>
                <a:cubicBezTo>
                  <a:pt x="872873" y="3569328"/>
                  <a:pt x="697288" y="3570585"/>
                  <a:pt x="522627" y="3586174"/>
                </a:cubicBezTo>
                <a:cubicBezTo>
                  <a:pt x="408103" y="3596376"/>
                  <a:pt x="293327" y="3581074"/>
                  <a:pt x="179310" y="3582119"/>
                </a:cubicBezTo>
                <a:lnTo>
                  <a:pt x="12768" y="3583434"/>
                </a:lnTo>
                <a:lnTo>
                  <a:pt x="14927" y="3541208"/>
                </a:lnTo>
                <a:cubicBezTo>
                  <a:pt x="24495" y="3440295"/>
                  <a:pt x="35084" y="3338234"/>
                  <a:pt x="15947" y="3236172"/>
                </a:cubicBezTo>
                <a:cubicBezTo>
                  <a:pt x="7719" y="3188816"/>
                  <a:pt x="7719" y="3140388"/>
                  <a:pt x="15947" y="3093031"/>
                </a:cubicBezTo>
                <a:cubicBezTo>
                  <a:pt x="25898" y="3029243"/>
                  <a:pt x="35339" y="2966092"/>
                  <a:pt x="22581" y="2901666"/>
                </a:cubicBezTo>
                <a:cubicBezTo>
                  <a:pt x="16968" y="2873599"/>
                  <a:pt x="12758" y="2845277"/>
                  <a:pt x="9823" y="2816955"/>
                </a:cubicBezTo>
                <a:cubicBezTo>
                  <a:pt x="3980" y="2744645"/>
                  <a:pt x="6072" y="2671926"/>
                  <a:pt x="16074" y="2600075"/>
                </a:cubicBezTo>
                <a:cubicBezTo>
                  <a:pt x="25643" y="2516640"/>
                  <a:pt x="10079" y="2432694"/>
                  <a:pt x="22836" y="2349514"/>
                </a:cubicBezTo>
                <a:cubicBezTo>
                  <a:pt x="31895" y="2282524"/>
                  <a:pt x="32239" y="2214640"/>
                  <a:pt x="23857" y="2147560"/>
                </a:cubicBezTo>
                <a:cubicBezTo>
                  <a:pt x="8778" y="2020749"/>
                  <a:pt x="9721" y="1892547"/>
                  <a:pt x="26663" y="1765978"/>
                </a:cubicBezTo>
                <a:cubicBezTo>
                  <a:pt x="37125" y="1692111"/>
                  <a:pt x="43121" y="1616076"/>
                  <a:pt x="24367" y="1543612"/>
                </a:cubicBezTo>
                <a:cubicBezTo>
                  <a:pt x="-19775" y="1373297"/>
                  <a:pt x="5996" y="1202727"/>
                  <a:pt x="24367" y="1033305"/>
                </a:cubicBezTo>
                <a:cubicBezTo>
                  <a:pt x="35530" y="942318"/>
                  <a:pt x="35786" y="850322"/>
                  <a:pt x="25133" y="759271"/>
                </a:cubicBezTo>
                <a:cubicBezTo>
                  <a:pt x="6226" y="624792"/>
                  <a:pt x="2577" y="488614"/>
                  <a:pt x="14289" y="353321"/>
                </a:cubicBezTo>
                <a:cubicBezTo>
                  <a:pt x="24877" y="242712"/>
                  <a:pt x="35339" y="131848"/>
                  <a:pt x="22581" y="20346"/>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630936" y="429768"/>
            <a:ext cx="3922776" cy="1645920"/>
          </a:xfrm>
        </p:spPr>
        <p:txBody>
          <a:bodyPr anchor="b"/>
          <a:lstStyle>
            <a:lvl1pPr>
              <a:defRPr sz="54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0936" y="2706624"/>
            <a:ext cx="3931920" cy="3383280"/>
          </a:xfrm>
        </p:spPr>
        <p:txBody>
          <a:bodyPr>
            <a:normAutofit/>
          </a:bodyPr>
          <a:lstStyle>
            <a:lvl1pPr marL="0" indent="0">
              <a:buNone/>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descr="Tag=AccentColor&#10;Flavor=Light&#10;Target=FillAndLine">
            <a:extLst>
              <a:ext uri="{FF2B5EF4-FFF2-40B4-BE49-F238E27FC236}">
                <a16:creationId xmlns:a16="http://schemas.microsoft.com/office/drawing/2014/main" id="{3D56BB16-3103-4F61-889C-DDC4E4A678C2}"/>
              </a:ext>
            </a:extLst>
          </p:cNvPr>
          <p:cNvSpPr/>
          <p:nvPr userDrawn="1"/>
        </p:nvSpPr>
        <p:spPr>
          <a:xfrm>
            <a:off x="629328" y="2423160"/>
            <a:ext cx="3877056" cy="27432"/>
          </a:xfrm>
          <a:custGeom>
            <a:avLst/>
            <a:gdLst>
              <a:gd name="connsiteX0" fmla="*/ 0 w 3877056"/>
              <a:gd name="connsiteY0" fmla="*/ 0 h 27432"/>
              <a:gd name="connsiteX1" fmla="*/ 723717 w 3877056"/>
              <a:gd name="connsiteY1" fmla="*/ 0 h 27432"/>
              <a:gd name="connsiteX2" fmla="*/ 1408664 w 3877056"/>
              <a:gd name="connsiteY2" fmla="*/ 0 h 27432"/>
              <a:gd name="connsiteX3" fmla="*/ 2093610 w 3877056"/>
              <a:gd name="connsiteY3" fmla="*/ 0 h 27432"/>
              <a:gd name="connsiteX4" fmla="*/ 2623475 w 3877056"/>
              <a:gd name="connsiteY4" fmla="*/ 0 h 27432"/>
              <a:gd name="connsiteX5" fmla="*/ 3192109 w 3877056"/>
              <a:gd name="connsiteY5" fmla="*/ 0 h 27432"/>
              <a:gd name="connsiteX6" fmla="*/ 3877056 w 3877056"/>
              <a:gd name="connsiteY6" fmla="*/ 0 h 27432"/>
              <a:gd name="connsiteX7" fmla="*/ 3877056 w 3877056"/>
              <a:gd name="connsiteY7" fmla="*/ 27432 h 27432"/>
              <a:gd name="connsiteX8" fmla="*/ 3230880 w 3877056"/>
              <a:gd name="connsiteY8" fmla="*/ 27432 h 27432"/>
              <a:gd name="connsiteX9" fmla="*/ 2701016 w 3877056"/>
              <a:gd name="connsiteY9" fmla="*/ 27432 h 27432"/>
              <a:gd name="connsiteX10" fmla="*/ 2171151 w 3877056"/>
              <a:gd name="connsiteY10" fmla="*/ 27432 h 27432"/>
              <a:gd name="connsiteX11" fmla="*/ 1486205 w 3877056"/>
              <a:gd name="connsiteY11" fmla="*/ 27432 h 27432"/>
              <a:gd name="connsiteX12" fmla="*/ 917570 w 3877056"/>
              <a:gd name="connsiteY12" fmla="*/ 27432 h 27432"/>
              <a:gd name="connsiteX13" fmla="*/ 0 w 3877056"/>
              <a:gd name="connsiteY13" fmla="*/ 27432 h 27432"/>
              <a:gd name="connsiteX14" fmla="*/ 0 w 3877056"/>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27432" fill="none" extrusionOk="0">
                <a:moveTo>
                  <a:pt x="0" y="0"/>
                </a:moveTo>
                <a:cubicBezTo>
                  <a:pt x="212376" y="-32836"/>
                  <a:pt x="570944" y="24926"/>
                  <a:pt x="723717" y="0"/>
                </a:cubicBezTo>
                <a:cubicBezTo>
                  <a:pt x="876490" y="-24926"/>
                  <a:pt x="1149502" y="-13047"/>
                  <a:pt x="1408664" y="0"/>
                </a:cubicBezTo>
                <a:cubicBezTo>
                  <a:pt x="1667826" y="13047"/>
                  <a:pt x="1931449" y="-10086"/>
                  <a:pt x="2093610" y="0"/>
                </a:cubicBezTo>
                <a:cubicBezTo>
                  <a:pt x="2255771" y="10086"/>
                  <a:pt x="2364217" y="17704"/>
                  <a:pt x="2623475" y="0"/>
                </a:cubicBezTo>
                <a:cubicBezTo>
                  <a:pt x="2882734" y="-17704"/>
                  <a:pt x="3039913" y="-18191"/>
                  <a:pt x="3192109" y="0"/>
                </a:cubicBezTo>
                <a:cubicBezTo>
                  <a:pt x="3344305" y="18191"/>
                  <a:pt x="3704655" y="9863"/>
                  <a:pt x="3877056" y="0"/>
                </a:cubicBezTo>
                <a:cubicBezTo>
                  <a:pt x="3876099" y="8431"/>
                  <a:pt x="3876707" y="14612"/>
                  <a:pt x="3877056" y="27432"/>
                </a:cubicBezTo>
                <a:cubicBezTo>
                  <a:pt x="3653020" y="26009"/>
                  <a:pt x="3480940" y="44647"/>
                  <a:pt x="3230880" y="27432"/>
                </a:cubicBezTo>
                <a:cubicBezTo>
                  <a:pt x="2980820" y="10217"/>
                  <a:pt x="2872670" y="48866"/>
                  <a:pt x="2701016" y="27432"/>
                </a:cubicBezTo>
                <a:cubicBezTo>
                  <a:pt x="2529362" y="5998"/>
                  <a:pt x="2364157" y="35954"/>
                  <a:pt x="2171151" y="27432"/>
                </a:cubicBezTo>
                <a:cubicBezTo>
                  <a:pt x="1978146" y="18910"/>
                  <a:pt x="1773461" y="38798"/>
                  <a:pt x="1486205" y="27432"/>
                </a:cubicBezTo>
                <a:cubicBezTo>
                  <a:pt x="1198949" y="16066"/>
                  <a:pt x="1139376" y="-574"/>
                  <a:pt x="917570" y="27432"/>
                </a:cubicBezTo>
                <a:cubicBezTo>
                  <a:pt x="695765" y="55438"/>
                  <a:pt x="293344" y="-5450"/>
                  <a:pt x="0" y="27432"/>
                </a:cubicBezTo>
                <a:cubicBezTo>
                  <a:pt x="226" y="18208"/>
                  <a:pt x="-648" y="12891"/>
                  <a:pt x="0" y="0"/>
                </a:cubicBezTo>
                <a:close/>
              </a:path>
              <a:path w="3877056" h="27432" stroke="0" extrusionOk="0">
                <a:moveTo>
                  <a:pt x="0" y="0"/>
                </a:moveTo>
                <a:cubicBezTo>
                  <a:pt x="192669" y="-10137"/>
                  <a:pt x="331692" y="-29256"/>
                  <a:pt x="607405" y="0"/>
                </a:cubicBezTo>
                <a:cubicBezTo>
                  <a:pt x="883118" y="29256"/>
                  <a:pt x="907253" y="-6037"/>
                  <a:pt x="1137270" y="0"/>
                </a:cubicBezTo>
                <a:cubicBezTo>
                  <a:pt x="1367288" y="6037"/>
                  <a:pt x="1546023" y="-32212"/>
                  <a:pt x="1860987" y="0"/>
                </a:cubicBezTo>
                <a:cubicBezTo>
                  <a:pt x="2175951" y="32212"/>
                  <a:pt x="2298836" y="29855"/>
                  <a:pt x="2468392" y="0"/>
                </a:cubicBezTo>
                <a:cubicBezTo>
                  <a:pt x="2637949" y="-29855"/>
                  <a:pt x="2790821" y="13504"/>
                  <a:pt x="3075798" y="0"/>
                </a:cubicBezTo>
                <a:cubicBezTo>
                  <a:pt x="3360775" y="-13504"/>
                  <a:pt x="3584812" y="38899"/>
                  <a:pt x="3877056" y="0"/>
                </a:cubicBezTo>
                <a:cubicBezTo>
                  <a:pt x="3875701" y="9524"/>
                  <a:pt x="3875854" y="13975"/>
                  <a:pt x="3877056" y="27432"/>
                </a:cubicBezTo>
                <a:cubicBezTo>
                  <a:pt x="3651600" y="-703"/>
                  <a:pt x="3532844" y="44229"/>
                  <a:pt x="3230880" y="27432"/>
                </a:cubicBezTo>
                <a:cubicBezTo>
                  <a:pt x="2928916" y="10635"/>
                  <a:pt x="2860399" y="20237"/>
                  <a:pt x="2701016" y="27432"/>
                </a:cubicBezTo>
                <a:cubicBezTo>
                  <a:pt x="2541633" y="34627"/>
                  <a:pt x="2238516" y="40277"/>
                  <a:pt x="2054840" y="27432"/>
                </a:cubicBezTo>
                <a:cubicBezTo>
                  <a:pt x="1871164" y="14587"/>
                  <a:pt x="1583795" y="3252"/>
                  <a:pt x="1408664" y="27432"/>
                </a:cubicBezTo>
                <a:cubicBezTo>
                  <a:pt x="1233533" y="51612"/>
                  <a:pt x="956608" y="20984"/>
                  <a:pt x="801258" y="27432"/>
                </a:cubicBezTo>
                <a:cubicBezTo>
                  <a:pt x="645908" y="33880"/>
                  <a:pt x="165566" y="12646"/>
                  <a:pt x="0" y="27432"/>
                </a:cubicBezTo>
                <a:cubicBezTo>
                  <a:pt x="-800" y="16780"/>
                  <a:pt x="-583" y="1291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0936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6E9FA88B-AFEE-4852-B85E-7E7C8AF78BFF}"/>
              </a:ext>
            </a:extLst>
          </p:cNvPr>
          <p:cNvSpPr/>
          <p:nvPr userDrawn="1"/>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41248" y="402336"/>
            <a:ext cx="10515600" cy="1344168"/>
          </a:xfrm>
        </p:spPr>
        <p:txBody>
          <a:bodyPr/>
          <a:lstStyle>
            <a:lvl1pPr algn="ctr">
              <a:defRPr sz="7200">
                <a:solidFill>
                  <a:schemeClr val="bg1"/>
                </a:solidFill>
              </a:defRPr>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0" name="Picture Placeholder 9">
            <a:extLst>
              <a:ext uri="{FF2B5EF4-FFF2-40B4-BE49-F238E27FC236}">
                <a16:creationId xmlns:a16="http://schemas.microsoft.com/office/drawing/2014/main" id="{4308AE94-7094-4D70-9812-D22ECD79C7D9}"/>
              </a:ext>
            </a:extLst>
          </p:cNvPr>
          <p:cNvSpPr>
            <a:spLocks noGrp="1"/>
          </p:cNvSpPr>
          <p:nvPr>
            <p:ph type="pic" sz="quarter" idx="17"/>
          </p:nvPr>
        </p:nvSpPr>
        <p:spPr>
          <a:xfrm>
            <a:off x="970635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1" name="Picture Placeholder 10">
            <a:extLst>
              <a:ext uri="{FF2B5EF4-FFF2-40B4-BE49-F238E27FC236}">
                <a16:creationId xmlns:a16="http://schemas.microsoft.com/office/drawing/2014/main" id="{2B505429-1B51-4AA8-8307-05F64474936C}"/>
              </a:ext>
            </a:extLst>
          </p:cNvPr>
          <p:cNvSpPr>
            <a:spLocks noGrp="1"/>
          </p:cNvSpPr>
          <p:nvPr>
            <p:ph type="pic" sz="quarter" idx="15"/>
          </p:nvPr>
        </p:nvSpPr>
        <p:spPr>
          <a:xfrm>
            <a:off x="572871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2" name="Picture Placeholder 11">
            <a:extLst>
              <a:ext uri="{FF2B5EF4-FFF2-40B4-BE49-F238E27FC236}">
                <a16:creationId xmlns:a16="http://schemas.microsoft.com/office/drawing/2014/main" id="{F3F3360D-2801-410A-A4E5-7AE529A3E3C8}"/>
              </a:ext>
            </a:extLst>
          </p:cNvPr>
          <p:cNvSpPr>
            <a:spLocks noGrp="1"/>
          </p:cNvSpPr>
          <p:nvPr>
            <p:ph type="pic" sz="quarter" idx="13"/>
          </p:nvPr>
        </p:nvSpPr>
        <p:spPr>
          <a:xfrm>
            <a:off x="1751076" y="3511296"/>
            <a:ext cx="731520" cy="731520"/>
          </a:xfrm>
          <a:prstGeom prst="rect">
            <a:avLst/>
          </a:prstGeom>
        </p:spPr>
        <p:txBody>
          <a:bodyPr wrap="square" anchor="ctr">
            <a:noAutofit/>
          </a:bodyPr>
          <a:lstStyle>
            <a:lvl1pPr algn="ctr">
              <a:buNone/>
              <a:defRPr sz="2000"/>
            </a:lvl1pPr>
          </a:lstStyle>
          <a:p>
            <a:r>
              <a:rPr lang="en-US"/>
              <a:t>Click icon to add picture</a:t>
            </a:r>
            <a:endParaRPr lang="en-US" dirty="0"/>
          </a:p>
        </p:txBody>
      </p:sp>
      <p:sp>
        <p:nvSpPr>
          <p:cNvPr id="13" name="Text Placeholder 32">
            <a:extLst>
              <a:ext uri="{FF2B5EF4-FFF2-40B4-BE49-F238E27FC236}">
                <a16:creationId xmlns:a16="http://schemas.microsoft.com/office/drawing/2014/main" id="{B745A5D6-A4E0-4308-9600-DE5E19572946}"/>
              </a:ext>
            </a:extLst>
          </p:cNvPr>
          <p:cNvSpPr>
            <a:spLocks noGrp="1"/>
          </p:cNvSpPr>
          <p:nvPr>
            <p:ph type="body" sz="quarter" idx="18" hasCustomPrompt="1"/>
          </p:nvPr>
        </p:nvSpPr>
        <p:spPr>
          <a:xfrm>
            <a:off x="585216" y="4315968"/>
            <a:ext cx="3063240" cy="548640"/>
          </a:xfrm>
          <a:prstGeom prst="rect">
            <a:avLst/>
          </a:prstGeo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Presenter Name</a:t>
            </a:r>
          </a:p>
        </p:txBody>
      </p:sp>
      <p:sp>
        <p:nvSpPr>
          <p:cNvPr id="14" name="Text Placeholder 32">
            <a:extLst>
              <a:ext uri="{FF2B5EF4-FFF2-40B4-BE49-F238E27FC236}">
                <a16:creationId xmlns:a16="http://schemas.microsoft.com/office/drawing/2014/main" id="{C3466BB8-D955-4280-BA4D-66F3DC034164}"/>
              </a:ext>
            </a:extLst>
          </p:cNvPr>
          <p:cNvSpPr>
            <a:spLocks noGrp="1"/>
          </p:cNvSpPr>
          <p:nvPr>
            <p:ph type="body" sz="quarter" idx="20" hasCustomPrompt="1"/>
          </p:nvPr>
        </p:nvSpPr>
        <p:spPr>
          <a:xfrm>
            <a:off x="456285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Email</a:t>
            </a:r>
          </a:p>
        </p:txBody>
      </p:sp>
      <p:sp>
        <p:nvSpPr>
          <p:cNvPr id="15" name="Text Placeholder 32">
            <a:extLst>
              <a:ext uri="{FF2B5EF4-FFF2-40B4-BE49-F238E27FC236}">
                <a16:creationId xmlns:a16="http://schemas.microsoft.com/office/drawing/2014/main" id="{F829B8DE-3184-4E0A-AAD4-8F27B55DA95F}"/>
              </a:ext>
            </a:extLst>
          </p:cNvPr>
          <p:cNvSpPr>
            <a:spLocks noGrp="1"/>
          </p:cNvSpPr>
          <p:nvPr>
            <p:ph type="body" sz="quarter" idx="22" hasCustomPrompt="1"/>
          </p:nvPr>
        </p:nvSpPr>
        <p:spPr>
          <a:xfrm>
            <a:off x="854049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Website</a:t>
            </a:r>
          </a:p>
        </p:txBody>
      </p:sp>
    </p:spTree>
    <p:extLst>
      <p:ext uri="{BB962C8B-B14F-4D97-AF65-F5344CB8AC3E}">
        <p14:creationId xmlns:p14="http://schemas.microsoft.com/office/powerpoint/2010/main" val="2480338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964186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2C18C1E5-FB55-42F5-BD6D-9CC153FCDBE6}" type="slidenum">
              <a:rPr lang="en-US" smtClean="0"/>
              <a:pPr/>
              <a:t>‹#›</a:t>
            </a:fld>
            <a:endParaRPr lang="en-US" dirty="0"/>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714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2C18C1E5-FB55-42F5-BD6D-9CC153FCDBE6}" type="slidenum">
              <a:rPr lang="en-US" smtClean="0"/>
              <a:pPr/>
              <a:t>‹#›</a:t>
            </a:fld>
            <a:endParaRPr lang="en-US" dirty="0"/>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6312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7CE2522-15B5-4BC5-91A9-523F325A8324}"/>
              </a:ext>
            </a:extLst>
          </p:cNvPr>
          <p:cNvSpPr/>
          <p:nvPr userDrawn="1"/>
        </p:nvSpPr>
        <p:spPr>
          <a:xfrm>
            <a:off x="5477731" y="0"/>
            <a:ext cx="6714269" cy="6858000"/>
          </a:xfrm>
          <a:custGeom>
            <a:avLst/>
            <a:gdLst>
              <a:gd name="connsiteX0" fmla="*/ 1097203 w 6714269"/>
              <a:gd name="connsiteY0" fmla="*/ 0 h 6858000"/>
              <a:gd name="connsiteX1" fmla="*/ 1154155 w 6714269"/>
              <a:gd name="connsiteY1" fmla="*/ 0 h 6858000"/>
              <a:gd name="connsiteX2" fmla="*/ 972305 w 6714269"/>
              <a:gd name="connsiteY2" fmla="*/ 343212 h 6858000"/>
              <a:gd name="connsiteX3" fmla="*/ 780524 w 6714269"/>
              <a:gd name="connsiteY3" fmla="*/ 761067 h 6858000"/>
              <a:gd name="connsiteX4" fmla="*/ 737045 w 6714269"/>
              <a:gd name="connsiteY4" fmla="*/ 865164 h 6858000"/>
              <a:gd name="connsiteX5" fmla="*/ 762322 w 6714269"/>
              <a:gd name="connsiteY5" fmla="*/ 830676 h 6858000"/>
              <a:gd name="connsiteX6" fmla="*/ 1118805 w 6714269"/>
              <a:gd name="connsiteY6" fmla="*/ 160440 h 6858000"/>
              <a:gd name="connsiteX7" fmla="*/ 1221640 w 6714269"/>
              <a:gd name="connsiteY7" fmla="*/ 0 h 6858000"/>
              <a:gd name="connsiteX8" fmla="*/ 6714269 w 6714269"/>
              <a:gd name="connsiteY8" fmla="*/ 0 h 6858000"/>
              <a:gd name="connsiteX9" fmla="*/ 6714269 w 6714269"/>
              <a:gd name="connsiteY9" fmla="*/ 6858000 h 6858000"/>
              <a:gd name="connsiteX10" fmla="*/ 704817 w 6714269"/>
              <a:gd name="connsiteY10" fmla="*/ 6858000 h 6858000"/>
              <a:gd name="connsiteX11" fmla="*/ 618717 w 6714269"/>
              <a:gd name="connsiteY11" fmla="*/ 6672538 h 6858000"/>
              <a:gd name="connsiteX12" fmla="*/ 309324 w 6714269"/>
              <a:gd name="connsiteY12" fmla="*/ 5833618 h 6858000"/>
              <a:gd name="connsiteX13" fmla="*/ 209850 w 6714269"/>
              <a:gd name="connsiteY13" fmla="*/ 5484180 h 6858000"/>
              <a:gd name="connsiteX14" fmla="*/ 211619 w 6714269"/>
              <a:gd name="connsiteY14" fmla="*/ 5517653 h 6858000"/>
              <a:gd name="connsiteX15" fmla="*/ 361778 w 6714269"/>
              <a:gd name="connsiteY15" fmla="*/ 6145524 h 6858000"/>
              <a:gd name="connsiteX16" fmla="*/ 591356 w 6714269"/>
              <a:gd name="connsiteY16" fmla="*/ 6843306 h 6858000"/>
              <a:gd name="connsiteX17" fmla="*/ 597415 w 6714269"/>
              <a:gd name="connsiteY17" fmla="*/ 6858000 h 6858000"/>
              <a:gd name="connsiteX18" fmla="*/ 545224 w 6714269"/>
              <a:gd name="connsiteY18" fmla="*/ 6858000 h 6858000"/>
              <a:gd name="connsiteX19" fmla="*/ 533604 w 6714269"/>
              <a:gd name="connsiteY19" fmla="*/ 6830072 h 6858000"/>
              <a:gd name="connsiteX20" fmla="*/ 169657 w 6714269"/>
              <a:gd name="connsiteY20" fmla="*/ 5556577 h 6858000"/>
              <a:gd name="connsiteX21" fmla="*/ 12169 w 6714269"/>
              <a:gd name="connsiteY21" fmla="*/ 4362835 h 6858000"/>
              <a:gd name="connsiteX22" fmla="*/ 46168 w 6714269"/>
              <a:gd name="connsiteY22" fmla="*/ 3338487 h 6858000"/>
              <a:gd name="connsiteX23" fmla="*/ 490574 w 6714269"/>
              <a:gd name="connsiteY23" fmla="*/ 1381078 h 6858000"/>
              <a:gd name="connsiteX24" fmla="*/ 984701 w 6714269"/>
              <a:gd name="connsiteY24"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14269"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6714269" y="0"/>
                </a:lnTo>
                <a:lnTo>
                  <a:pt x="6714269"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1"/>
          </a:solidFill>
          <a:ln w="685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133856" y="649224"/>
            <a:ext cx="4178808" cy="5568696"/>
          </a:xfrm>
        </p:spPr>
        <p:txBody>
          <a:bodyPr>
            <a:noAutofit/>
          </a:bodyPr>
          <a:lstStyle>
            <a:lvl1pPr>
              <a:defRPr sz="72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64224" y="1307592"/>
            <a:ext cx="4992624" cy="4251960"/>
          </a:xfrm>
        </p:spPr>
        <p:txBody>
          <a:bodyPr anchor="ctr">
            <a:normAutofit/>
          </a:bodyPr>
          <a:lstStyle>
            <a:lvl1pPr marL="0" indent="0">
              <a:buNone/>
              <a:defRPr sz="4400">
                <a:solidFill>
                  <a:schemeClr val="bg1"/>
                </a:solidFill>
              </a:defRPr>
            </a:lvl1pPr>
            <a:lvl2pPr marL="228600">
              <a:defRPr sz="4000">
                <a:solidFill>
                  <a:schemeClr val="bg1"/>
                </a:solidFill>
              </a:defRPr>
            </a:lvl2pPr>
            <a:lvl3pPr marL="457200">
              <a:defRPr sz="36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a:xfrm>
            <a:off x="838200" y="6356350"/>
            <a:ext cx="2286000" cy="365125"/>
          </a:xfrm>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a:xfrm>
            <a:off x="6364224" y="6355080"/>
            <a:ext cx="3200400" cy="365125"/>
          </a:xfrm>
        </p:spPr>
        <p:txBody>
          <a:bodyPr/>
          <a:lstStyle>
            <a:lvl1pPr algn="l">
              <a:defRPr>
                <a:solidFill>
                  <a:schemeClr val="bg1"/>
                </a:solidFill>
              </a:defRPr>
            </a:lvl1pPr>
          </a:lstStyle>
          <a:p>
            <a:r>
              <a:rPr lang="en-US" dirty="0">
                <a:solidFill>
                  <a:schemeClr val="bg1"/>
                </a:solidFill>
              </a:rPr>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10067544" y="6355080"/>
            <a:ext cx="1280160" cy="365125"/>
          </a:xfrm>
        </p:spPr>
        <p:txBody>
          <a:bodyPr/>
          <a:lstStyle>
            <a:lvl1pPr>
              <a:defRPr>
                <a:solidFill>
                  <a:schemeClr val="bg1"/>
                </a:solidFill>
              </a:defRPr>
            </a:lvl1pPr>
          </a:lstStyle>
          <a:p>
            <a:fld id="{2C18C1E5-FB55-42F5-BD6D-9CC153FCDBE6}" type="slidenum">
              <a:rPr lang="en-US" smtClean="0"/>
              <a:pPr/>
              <a:t>‹#›</a:t>
            </a:fld>
            <a:endParaRPr lang="en-US" dirty="0">
              <a:solidFill>
                <a:schemeClr val="bg1"/>
              </a:solidFill>
            </a:endParaRPr>
          </a:p>
        </p:txBody>
      </p:sp>
    </p:spTree>
    <p:extLst>
      <p:ext uri="{BB962C8B-B14F-4D97-AF65-F5344CB8AC3E}">
        <p14:creationId xmlns:p14="http://schemas.microsoft.com/office/powerpoint/2010/main" val="423220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7D0AB67-E176-475C-977C-73640253B922}"/>
              </a:ext>
            </a:extLst>
          </p:cNvPr>
          <p:cNvSpPr>
            <a:spLocks noGrp="1"/>
          </p:cNvSpPr>
          <p:nvPr>
            <p:ph type="pic" sz="quarter" idx="14"/>
          </p:nvPr>
        </p:nvSpPr>
        <p:spPr>
          <a:xfrm>
            <a:off x="2" y="4361970"/>
            <a:ext cx="4038599" cy="2496030"/>
          </a:xfrm>
          <a:custGeom>
            <a:avLst/>
            <a:gdLst>
              <a:gd name="connsiteX0" fmla="*/ 2464753 w 4038599"/>
              <a:gd name="connsiteY0" fmla="*/ 4 h 2496030"/>
              <a:gd name="connsiteX1" fmla="*/ 2599067 w 4038599"/>
              <a:gd name="connsiteY1" fmla="*/ 4428 h 2496030"/>
              <a:gd name="connsiteX2" fmla="*/ 3052443 w 4038599"/>
              <a:gd name="connsiteY2" fmla="*/ 14222 h 2496030"/>
              <a:gd name="connsiteX3" fmla="*/ 3417420 w 4038599"/>
              <a:gd name="connsiteY3" fmla="*/ 9782 h 2496030"/>
              <a:gd name="connsiteX4" fmla="*/ 3757835 w 4038599"/>
              <a:gd name="connsiteY4" fmla="*/ 19315 h 2496030"/>
              <a:gd name="connsiteX5" fmla="*/ 3892671 w 4038599"/>
              <a:gd name="connsiteY5" fmla="*/ 13177 h 2496030"/>
              <a:gd name="connsiteX6" fmla="*/ 4016790 w 4038599"/>
              <a:gd name="connsiteY6" fmla="*/ 8134 h 2496030"/>
              <a:gd name="connsiteX7" fmla="*/ 4034037 w 4038599"/>
              <a:gd name="connsiteY7" fmla="*/ 8999 h 2496030"/>
              <a:gd name="connsiteX8" fmla="*/ 4035370 w 4038599"/>
              <a:gd name="connsiteY8" fmla="*/ 62503 h 2496030"/>
              <a:gd name="connsiteX9" fmla="*/ 4020562 w 4038599"/>
              <a:gd name="connsiteY9" fmla="*/ 231143 h 2496030"/>
              <a:gd name="connsiteX10" fmla="*/ 4019168 w 4038599"/>
              <a:gd name="connsiteY10" fmla="*/ 393470 h 2496030"/>
              <a:gd name="connsiteX11" fmla="*/ 4014100 w 4038599"/>
              <a:gd name="connsiteY11" fmla="*/ 651618 h 2496030"/>
              <a:gd name="connsiteX12" fmla="*/ 4019295 w 4038599"/>
              <a:gd name="connsiteY12" fmla="*/ 902406 h 2496030"/>
              <a:gd name="connsiteX13" fmla="*/ 4033231 w 4038599"/>
              <a:gd name="connsiteY13" fmla="*/ 1078946 h 2496030"/>
              <a:gd name="connsiteX14" fmla="*/ 4011566 w 4038599"/>
              <a:gd name="connsiteY14" fmla="*/ 1189872 h 2496030"/>
              <a:gd name="connsiteX15" fmla="*/ 4011566 w 4038599"/>
              <a:gd name="connsiteY15" fmla="*/ 1387989 h 2496030"/>
              <a:gd name="connsiteX16" fmla="*/ 4038599 w 4038599"/>
              <a:gd name="connsiteY16" fmla="*/ 1495613 h 2496030"/>
              <a:gd name="connsiteX17" fmla="*/ 4038599 w 4038599"/>
              <a:gd name="connsiteY17" fmla="*/ 1746509 h 2496030"/>
              <a:gd name="connsiteX18" fmla="*/ 4038283 w 4038599"/>
              <a:gd name="connsiteY18" fmla="*/ 1749734 h 2496030"/>
              <a:gd name="connsiteX19" fmla="*/ 4026896 w 4038599"/>
              <a:gd name="connsiteY19" fmla="*/ 1837274 h 2496030"/>
              <a:gd name="connsiteX20" fmla="*/ 4029684 w 4038599"/>
              <a:gd name="connsiteY20" fmla="*/ 2121948 h 2496030"/>
              <a:gd name="connsiteX21" fmla="*/ 4032978 w 4038599"/>
              <a:gd name="connsiteY21" fmla="*/ 2359155 h 2496030"/>
              <a:gd name="connsiteX22" fmla="*/ 4023519 w 4038599"/>
              <a:gd name="connsiteY22" fmla="*/ 2496030 h 2496030"/>
              <a:gd name="connsiteX23" fmla="*/ 0 w 4038599"/>
              <a:gd name="connsiteY23" fmla="*/ 2496030 h 2496030"/>
              <a:gd name="connsiteX24" fmla="*/ 0 w 4038599"/>
              <a:gd name="connsiteY24" fmla="*/ 12459 h 2496030"/>
              <a:gd name="connsiteX25" fmla="*/ 17104 w 4038599"/>
              <a:gd name="connsiteY25" fmla="*/ 15006 h 2496030"/>
              <a:gd name="connsiteX26" fmla="*/ 216416 w 4038599"/>
              <a:gd name="connsiteY26" fmla="*/ 7824 h 2496030"/>
              <a:gd name="connsiteX27" fmla="*/ 651370 w 4038599"/>
              <a:gd name="connsiteY27" fmla="*/ 17748 h 2496030"/>
              <a:gd name="connsiteX28" fmla="*/ 958396 w 4038599"/>
              <a:gd name="connsiteY28" fmla="*/ 14092 h 2496030"/>
              <a:gd name="connsiteX29" fmla="*/ 1519486 w 4038599"/>
              <a:gd name="connsiteY29" fmla="*/ 21666 h 2496030"/>
              <a:gd name="connsiteX30" fmla="*/ 2062411 w 4038599"/>
              <a:gd name="connsiteY30" fmla="*/ 17487 h 2496030"/>
              <a:gd name="connsiteX31" fmla="*/ 2464753 w 4038599"/>
              <a:gd name="connsiteY31" fmla="*/ 4 h 249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38599"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lnTo>
                  <a:pt x="4038599" y="1495613"/>
                </a:lnTo>
                <a:lnTo>
                  <a:pt x="4038599" y="1746509"/>
                </a:lnTo>
                <a:lnTo>
                  <a:pt x="4038283" y="1749734"/>
                </a:lnTo>
                <a:cubicBezTo>
                  <a:pt x="4035575" y="1779147"/>
                  <a:pt x="4032408" y="180846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2ABE113B-49CB-42B2-AC93-B3DF04407878}"/>
              </a:ext>
            </a:extLst>
          </p:cNvPr>
          <p:cNvSpPr>
            <a:spLocks noGrp="1"/>
          </p:cNvSpPr>
          <p:nvPr>
            <p:ph type="pic" sz="quarter" idx="13"/>
          </p:nvPr>
        </p:nvSpPr>
        <p:spPr>
          <a:xfrm>
            <a:off x="0" y="0"/>
            <a:ext cx="4041336" cy="4193763"/>
          </a:xfrm>
          <a:custGeom>
            <a:avLst/>
            <a:gdLst>
              <a:gd name="connsiteX0" fmla="*/ 0 w 4041336"/>
              <a:gd name="connsiteY0" fmla="*/ 0 h 4193763"/>
              <a:gd name="connsiteX1" fmla="*/ 4019848 w 4041336"/>
              <a:gd name="connsiteY1" fmla="*/ 0 h 4193763"/>
              <a:gd name="connsiteX2" fmla="*/ 4021195 w 4041336"/>
              <a:gd name="connsiteY2" fmla="*/ 11419 h 4193763"/>
              <a:gd name="connsiteX3" fmla="*/ 4037665 w 4041336"/>
              <a:gd name="connsiteY3" fmla="*/ 264364 h 4193763"/>
              <a:gd name="connsiteX4" fmla="*/ 4034118 w 4041336"/>
              <a:gd name="connsiteY4" fmla="*/ 574168 h 4193763"/>
              <a:gd name="connsiteX5" fmla="*/ 4026263 w 4041336"/>
              <a:gd name="connsiteY5" fmla="*/ 838028 h 4193763"/>
              <a:gd name="connsiteX6" fmla="*/ 4026263 w 4041336"/>
              <a:gd name="connsiteY6" fmla="*/ 847166 h 4193763"/>
              <a:gd name="connsiteX7" fmla="*/ 4026263 w 4041336"/>
              <a:gd name="connsiteY7" fmla="*/ 1138186 h 4193763"/>
              <a:gd name="connsiteX8" fmla="*/ 4024109 w 4041336"/>
              <a:gd name="connsiteY8" fmla="*/ 1259137 h 4193763"/>
              <a:gd name="connsiteX9" fmla="*/ 4016887 w 4041336"/>
              <a:gd name="connsiteY9" fmla="*/ 1412960 h 4193763"/>
              <a:gd name="connsiteX10" fmla="*/ 4026263 w 4041336"/>
              <a:gd name="connsiteY10" fmla="*/ 1539116 h 4193763"/>
              <a:gd name="connsiteX11" fmla="*/ 4024869 w 4041336"/>
              <a:gd name="connsiteY11" fmla="*/ 1823155 h 4193763"/>
              <a:gd name="connsiteX12" fmla="*/ 4017014 w 4041336"/>
              <a:gd name="connsiteY12" fmla="*/ 2154154 h 4193763"/>
              <a:gd name="connsiteX13" fmla="*/ 4017014 w 4041336"/>
              <a:gd name="connsiteY13" fmla="*/ 2421948 h 4193763"/>
              <a:gd name="connsiteX14" fmla="*/ 4029684 w 4041336"/>
              <a:gd name="connsiteY14" fmla="*/ 2667279 h 4193763"/>
              <a:gd name="connsiteX15" fmla="*/ 4019421 w 4041336"/>
              <a:gd name="connsiteY15" fmla="*/ 2956268 h 4193763"/>
              <a:gd name="connsiteX16" fmla="*/ 4022082 w 4041336"/>
              <a:gd name="connsiteY16" fmla="*/ 3094480 h 4193763"/>
              <a:gd name="connsiteX17" fmla="*/ 4027656 w 4041336"/>
              <a:gd name="connsiteY17" fmla="*/ 3260614 h 4193763"/>
              <a:gd name="connsiteX18" fmla="*/ 4009412 w 4041336"/>
              <a:gd name="connsiteY18" fmla="*/ 3538181 h 4193763"/>
              <a:gd name="connsiteX19" fmla="*/ 4031711 w 4041336"/>
              <a:gd name="connsiteY19" fmla="*/ 3694923 h 4193763"/>
              <a:gd name="connsiteX20" fmla="*/ 4038425 w 4041336"/>
              <a:gd name="connsiteY20" fmla="*/ 3836308 h 4193763"/>
              <a:gd name="connsiteX21" fmla="*/ 4029810 w 4041336"/>
              <a:gd name="connsiteY21" fmla="*/ 3956245 h 4193763"/>
              <a:gd name="connsiteX22" fmla="*/ 4013847 w 4041336"/>
              <a:gd name="connsiteY22" fmla="*/ 4114764 h 4193763"/>
              <a:gd name="connsiteX23" fmla="*/ 4010970 w 4041336"/>
              <a:gd name="connsiteY23" fmla="*/ 4161894 h 4193763"/>
              <a:gd name="connsiteX24" fmla="*/ 4002764 w 4041336"/>
              <a:gd name="connsiteY24" fmla="*/ 4161042 h 4193763"/>
              <a:gd name="connsiteX25" fmla="*/ 3868108 w 4041336"/>
              <a:gd name="connsiteY25" fmla="*/ 4163980 h 4193763"/>
              <a:gd name="connsiteX26" fmla="*/ 3174741 w 4041336"/>
              <a:gd name="connsiteY26" fmla="*/ 4175341 h 4193763"/>
              <a:gd name="connsiteX27" fmla="*/ 2247906 w 4041336"/>
              <a:gd name="connsiteY27" fmla="*/ 4167376 h 4193763"/>
              <a:gd name="connsiteX28" fmla="*/ 2057934 w 4041336"/>
              <a:gd name="connsiteY28" fmla="*/ 4175733 h 4193763"/>
              <a:gd name="connsiteX29" fmla="*/ 1797729 w 4041336"/>
              <a:gd name="connsiteY29" fmla="*/ 4165547 h 4193763"/>
              <a:gd name="connsiteX30" fmla="*/ 1485458 w 4041336"/>
              <a:gd name="connsiteY30" fmla="*/ 4175995 h 4193763"/>
              <a:gd name="connsiteX31" fmla="*/ 949185 w 4041336"/>
              <a:gd name="connsiteY31" fmla="*/ 4186181 h 4193763"/>
              <a:gd name="connsiteX32" fmla="*/ 357136 w 4041336"/>
              <a:gd name="connsiteY32" fmla="*/ 4175995 h 4193763"/>
              <a:gd name="connsiteX33" fmla="*/ 0 w 4041336"/>
              <a:gd name="connsiteY33" fmla="*/ 4175060 h 41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4654296" y="329184"/>
            <a:ext cx="6894576" cy="1783080"/>
          </a:xfrm>
        </p:spPr>
        <p:txBody>
          <a:bodyPr anchor="b"/>
          <a:lstStyle>
            <a:lvl1pPr>
              <a:defRPr sz="72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4654296" y="2706624"/>
            <a:ext cx="6894576" cy="3483864"/>
          </a:xfrm>
        </p:spPr>
        <p:txBody>
          <a:bodyPr>
            <a:normAutofit/>
          </a:bodyPr>
          <a:lstStyle>
            <a:lvl1pPr marL="0" indent="0">
              <a:buNone/>
              <a:defRPr sz="2400"/>
            </a:lvl1pPr>
            <a:lvl2pPr marL="228600">
              <a:defRPr sz="2000"/>
            </a:lvl2pPr>
            <a:lvl3pPr marL="457200">
              <a:defRPr sz="1800"/>
            </a:lvl3pPr>
            <a:lvl4pPr marL="685800">
              <a:defRPr sz="1600"/>
            </a:lvl4pPr>
            <a:lvl5pPr marL="9144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8641080" y="6356350"/>
            <a:ext cx="2743200" cy="365125"/>
          </a:xfrm>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9B1377BC-1A5F-4113-953E-30CA51FC6F91}"/>
              </a:ext>
            </a:extLst>
          </p:cNvPr>
          <p:cNvSpPr/>
          <p:nvPr userDrawn="1"/>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3803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CB56F624-1B75-47D6-8B9E-1F3E7840AE13}"/>
              </a:ext>
            </a:extLst>
          </p:cNvPr>
          <p:cNvSpPr>
            <a:spLocks noChangeAspect="1"/>
          </p:cNvSpPr>
          <p:nvPr userDrawn="1"/>
        </p:nvSpPr>
        <p:spPr>
          <a:xfrm>
            <a:off x="807242" y="612648"/>
            <a:ext cx="10577516" cy="5566372"/>
          </a:xfrm>
          <a:custGeom>
            <a:avLst/>
            <a:gdLst>
              <a:gd name="connsiteX0" fmla="*/ 2871593 w 10577516"/>
              <a:gd name="connsiteY0" fmla="*/ 5218333 h 5566372"/>
              <a:gd name="connsiteX1" fmla="*/ 3890441 w 10577516"/>
              <a:gd name="connsiteY1" fmla="*/ 5441298 h 5566372"/>
              <a:gd name="connsiteX2" fmla="*/ 4931282 w 10577516"/>
              <a:gd name="connsiteY2" fmla="*/ 5506891 h 5566372"/>
              <a:gd name="connsiteX3" fmla="*/ 2871593 w 10577516"/>
              <a:gd name="connsiteY3" fmla="*/ 5218333 h 5566372"/>
              <a:gd name="connsiteX4" fmla="*/ 4720395 w 10577516"/>
              <a:gd name="connsiteY4" fmla="*/ 128662 h 5566372"/>
              <a:gd name="connsiteX5" fmla="*/ 3554723 w 10577516"/>
              <a:gd name="connsiteY5" fmla="*/ 250059 h 5566372"/>
              <a:gd name="connsiteX6" fmla="*/ 2497230 w 10577516"/>
              <a:gd name="connsiteY6" fmla="*/ 530354 h 5566372"/>
              <a:gd name="connsiteX7" fmla="*/ 2960194 w 10577516"/>
              <a:gd name="connsiteY7" fmla="*/ 403237 h 5566372"/>
              <a:gd name="connsiteX8" fmla="*/ 3980314 w 10577516"/>
              <a:gd name="connsiteY8" fmla="*/ 212560 h 5566372"/>
              <a:gd name="connsiteX9" fmla="*/ 4677428 w 10577516"/>
              <a:gd name="connsiteY9" fmla="*/ 139593 h 5566372"/>
              <a:gd name="connsiteX10" fmla="*/ 4760675 w 10577516"/>
              <a:gd name="connsiteY10" fmla="*/ 134906 h 5566372"/>
              <a:gd name="connsiteX11" fmla="*/ 4792997 w 10577516"/>
              <a:gd name="connsiteY11" fmla="*/ 130123 h 5566372"/>
              <a:gd name="connsiteX12" fmla="*/ 4798006 w 10577516"/>
              <a:gd name="connsiteY12" fmla="*/ 130828 h 5566372"/>
              <a:gd name="connsiteX13" fmla="*/ 4798006 w 10577516"/>
              <a:gd name="connsiteY13" fmla="*/ 129381 h 5566372"/>
              <a:gd name="connsiteX14" fmla="*/ 4792997 w 10577516"/>
              <a:gd name="connsiteY14" fmla="*/ 130123 h 5566372"/>
              <a:gd name="connsiteX15" fmla="*/ 4788863 w 10577516"/>
              <a:gd name="connsiteY15" fmla="*/ 129541 h 5566372"/>
              <a:gd name="connsiteX16" fmla="*/ 4720395 w 10577516"/>
              <a:gd name="connsiteY16" fmla="*/ 128662 h 5566372"/>
              <a:gd name="connsiteX17" fmla="*/ 6438297 w 10577516"/>
              <a:gd name="connsiteY17" fmla="*/ 19 h 5566372"/>
              <a:gd name="connsiteX18" fmla="*/ 7523724 w 10577516"/>
              <a:gd name="connsiteY18" fmla="*/ 104129 h 5566372"/>
              <a:gd name="connsiteX19" fmla="*/ 8525668 w 10577516"/>
              <a:gd name="connsiteY19" fmla="*/ 421922 h 5566372"/>
              <a:gd name="connsiteX20" fmla="*/ 9518204 w 10577516"/>
              <a:gd name="connsiteY20" fmla="*/ 1055605 h 5566372"/>
              <a:gd name="connsiteX21" fmla="*/ 10008242 w 10577516"/>
              <a:gd name="connsiteY21" fmla="*/ 1589500 h 5566372"/>
              <a:gd name="connsiteX22" fmla="*/ 10325274 w 10577516"/>
              <a:gd name="connsiteY22" fmla="*/ 2051574 h 5566372"/>
              <a:gd name="connsiteX23" fmla="*/ 10565908 w 10577516"/>
              <a:gd name="connsiteY23" fmla="*/ 2649028 h 5566372"/>
              <a:gd name="connsiteX24" fmla="*/ 10542137 w 10577516"/>
              <a:gd name="connsiteY24" fmla="*/ 2966823 h 5566372"/>
              <a:gd name="connsiteX25" fmla="*/ 10513789 w 10577516"/>
              <a:gd name="connsiteY25" fmla="*/ 3066355 h 5566372"/>
              <a:gd name="connsiteX26" fmla="*/ 10417308 w 10577516"/>
              <a:gd name="connsiteY26" fmla="*/ 3369150 h 5566372"/>
              <a:gd name="connsiteX27" fmla="*/ 9794430 w 10577516"/>
              <a:gd name="connsiteY27" fmla="*/ 4220840 h 5566372"/>
              <a:gd name="connsiteX28" fmla="*/ 8719522 w 10577516"/>
              <a:gd name="connsiteY28" fmla="*/ 4888463 h 5566372"/>
              <a:gd name="connsiteX29" fmla="*/ 7693808 w 10577516"/>
              <a:gd name="connsiteY29" fmla="*/ 5234223 h 5566372"/>
              <a:gd name="connsiteX30" fmla="*/ 7092669 w 10577516"/>
              <a:gd name="connsiteY30" fmla="*/ 5363248 h 5566372"/>
              <a:gd name="connsiteX31" fmla="*/ 6240978 w 10577516"/>
              <a:gd name="connsiteY31" fmla="*/ 5507272 h 5566372"/>
              <a:gd name="connsiteX32" fmla="*/ 5462508 w 10577516"/>
              <a:gd name="connsiteY32" fmla="*/ 5559010 h 5566372"/>
              <a:gd name="connsiteX33" fmla="*/ 4386329 w 10577516"/>
              <a:gd name="connsiteY33" fmla="*/ 5548839 h 5566372"/>
              <a:gd name="connsiteX34" fmla="*/ 3501461 w 10577516"/>
              <a:gd name="connsiteY34" fmla="*/ 5432782 h 5566372"/>
              <a:gd name="connsiteX35" fmla="*/ 2624348 w 10577516"/>
              <a:gd name="connsiteY35" fmla="*/ 5200409 h 5566372"/>
              <a:gd name="connsiteX36" fmla="*/ 2221385 w 10577516"/>
              <a:gd name="connsiteY36" fmla="*/ 5053589 h 5566372"/>
              <a:gd name="connsiteX37" fmla="*/ 1173934 w 10577516"/>
              <a:gd name="connsiteY37" fmla="*/ 4636388 h 5566372"/>
              <a:gd name="connsiteX38" fmla="*/ 438176 w 10577516"/>
              <a:gd name="connsiteY38" fmla="*/ 4080883 h 5566372"/>
              <a:gd name="connsiteX39" fmla="*/ 18687 w 10577516"/>
              <a:gd name="connsiteY39" fmla="*/ 2942161 h 5566372"/>
              <a:gd name="connsiteX40" fmla="*/ 0 w 10577516"/>
              <a:gd name="connsiteY40" fmla="*/ 2832713 h 5566372"/>
              <a:gd name="connsiteX41" fmla="*/ 0 w 10577516"/>
              <a:gd name="connsiteY41" fmla="*/ 2747290 h 5566372"/>
              <a:gd name="connsiteX42" fmla="*/ 14746 w 10577516"/>
              <a:gd name="connsiteY42" fmla="*/ 2661993 h 5566372"/>
              <a:gd name="connsiteX43" fmla="*/ 292753 w 10577516"/>
              <a:gd name="connsiteY43" fmla="*/ 1968947 h 5566372"/>
              <a:gd name="connsiteX44" fmla="*/ 923893 w 10577516"/>
              <a:gd name="connsiteY44" fmla="*/ 1299417 h 5566372"/>
              <a:gd name="connsiteX45" fmla="*/ 2035538 w 10577516"/>
              <a:gd name="connsiteY45" fmla="*/ 648828 h 5566372"/>
              <a:gd name="connsiteX46" fmla="*/ 3545571 w 10577516"/>
              <a:gd name="connsiteY46" fmla="*/ 196289 h 5566372"/>
              <a:gd name="connsiteX47" fmla="*/ 5211705 w 10577516"/>
              <a:gd name="connsiteY47" fmla="*/ 78323 h 5566372"/>
              <a:gd name="connsiteX48" fmla="*/ 5467720 w 10577516"/>
              <a:gd name="connsiteY48" fmla="*/ 77052 h 5566372"/>
              <a:gd name="connsiteX49" fmla="*/ 6073564 w 10577516"/>
              <a:gd name="connsiteY49" fmla="*/ 11840 h 5566372"/>
              <a:gd name="connsiteX50" fmla="*/ 6438297 w 10577516"/>
              <a:gd name="connsiteY50" fmla="*/ 19 h 556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2066544" y="1911096"/>
            <a:ext cx="8055864" cy="2075688"/>
          </a:xfrm>
        </p:spPr>
        <p:txBody>
          <a:bodyPr anchor="b"/>
          <a:lstStyle>
            <a:lvl1pPr algn="ctr">
              <a:defRPr sz="8000">
                <a:solidFill>
                  <a:schemeClr val="bg1"/>
                </a:solidFill>
              </a:defRPr>
            </a:lvl1pPr>
          </a:lstStyle>
          <a:p>
            <a:r>
              <a:rPr lang="en-US" dirty="0"/>
              <a:t>Title</a:t>
            </a:r>
          </a:p>
        </p:txBody>
      </p:sp>
      <p:sp>
        <p:nvSpPr>
          <p:cNvPr id="11" name="Rectangle 6">
            <a:extLst>
              <a:ext uri="{FF2B5EF4-FFF2-40B4-BE49-F238E27FC236}">
                <a16:creationId xmlns:a16="http://schemas.microsoft.com/office/drawing/2014/main" id="{EC686F5F-8990-4C72-9CE5-9517854EA994}"/>
              </a:ext>
            </a:extLst>
          </p:cNvPr>
          <p:cNvSpPr/>
          <p:nvPr userDrawn="1"/>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1BBF36E3-BC05-42D6-BE88-CFA8276D6AAD}"/>
              </a:ext>
            </a:extLst>
          </p:cNvPr>
          <p:cNvSpPr>
            <a:spLocks noGrp="1"/>
          </p:cNvSpPr>
          <p:nvPr>
            <p:ph type="body" sz="quarter" idx="13" hasCustomPrompt="1"/>
          </p:nvPr>
        </p:nvSpPr>
        <p:spPr>
          <a:xfrm>
            <a:off x="3227832" y="4352544"/>
            <a:ext cx="5733288" cy="932688"/>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291577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768096" y="365125"/>
            <a:ext cx="10515600" cy="1325563"/>
          </a:xfrm>
        </p:spPr>
        <p:txBody>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2075688"/>
            <a:ext cx="10515600" cy="41056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pPr/>
              <a:t>‹#›</a:t>
            </a:fld>
            <a:endParaRPr lang="en-US" dirty="0"/>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no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7643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6F9E1DA-21B7-46CB-A98B-FA0C2179E1DE}"/>
              </a:ext>
            </a:extLst>
          </p:cNvPr>
          <p:cNvSpPr/>
          <p:nvPr userDrawn="1"/>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527048" y="932688"/>
            <a:ext cx="9144000" cy="2523744"/>
          </a:xfrm>
        </p:spPr>
        <p:txBody>
          <a:bodyPr anchor="b"/>
          <a:lstStyle>
            <a:lvl1pPr algn="ctr">
              <a:defRPr sz="6000">
                <a:solidFill>
                  <a:schemeClr val="bg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2" name="Rectangle 11">
            <a:extLst>
              <a:ext uri="{FF2B5EF4-FFF2-40B4-BE49-F238E27FC236}">
                <a16:creationId xmlns:a16="http://schemas.microsoft.com/office/drawing/2014/main" id="{9474AF53-8E5D-4CC4-B341-32DDBD4237D3}"/>
              </a:ext>
            </a:extLst>
          </p:cNvPr>
          <p:cNvSpPr/>
          <p:nvPr userDrawn="1"/>
        </p:nvSpPr>
        <p:spPr>
          <a:xfrm>
            <a:off x="3974206" y="3542284"/>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D9470D2B-C603-4551-B51F-8216C72B2DD5}"/>
              </a:ext>
            </a:extLst>
          </p:cNvPr>
          <p:cNvSpPr>
            <a:spLocks noGrp="1"/>
          </p:cNvSpPr>
          <p:nvPr>
            <p:ph type="body" sz="quarter" idx="13" hasCustomPrompt="1"/>
          </p:nvPr>
        </p:nvSpPr>
        <p:spPr>
          <a:xfrm>
            <a:off x="1527048" y="3694176"/>
            <a:ext cx="9144000" cy="1627632"/>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3744367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BCD35F50-8168-4166-90C4-6A55BA443EBF}"/>
              </a:ext>
            </a:extLst>
          </p:cNvPr>
          <p:cNvSpPr>
            <a:spLocks noGrp="1"/>
          </p:cNvSpPr>
          <p:nvPr>
            <p:ph type="pic" sz="quarter" idx="16"/>
          </p:nvPr>
        </p:nvSpPr>
        <p:spPr>
          <a:xfrm>
            <a:off x="7732109" y="3063095"/>
            <a:ext cx="1463039" cy="1479810"/>
          </a:xfrm>
          <a:custGeom>
            <a:avLst/>
            <a:gdLst>
              <a:gd name="connsiteX0" fmla="*/ 866622 w 1463039"/>
              <a:gd name="connsiteY0" fmla="*/ 571 h 1479810"/>
              <a:gd name="connsiteX1" fmla="*/ 964706 w 1463039"/>
              <a:gd name="connsiteY1" fmla="*/ 8669 h 1479810"/>
              <a:gd name="connsiteX2" fmla="*/ 1111825 w 1463039"/>
              <a:gd name="connsiteY2" fmla="*/ 8366 h 1479810"/>
              <a:gd name="connsiteX3" fmla="*/ 1290055 w 1463039"/>
              <a:gd name="connsiteY3" fmla="*/ 8730 h 1479810"/>
              <a:gd name="connsiteX4" fmla="*/ 1417397 w 1463039"/>
              <a:gd name="connsiteY4" fmla="*/ 6608 h 1479810"/>
              <a:gd name="connsiteX5" fmla="*/ 1454473 w 1463039"/>
              <a:gd name="connsiteY5" fmla="*/ 5290 h 1479810"/>
              <a:gd name="connsiteX6" fmla="*/ 1449518 w 1463039"/>
              <a:gd name="connsiteY6" fmla="*/ 94305 h 1479810"/>
              <a:gd name="connsiteX7" fmla="*/ 1454054 w 1463039"/>
              <a:gd name="connsiteY7" fmla="*/ 198723 h 1479810"/>
              <a:gd name="connsiteX8" fmla="*/ 1456615 w 1463039"/>
              <a:gd name="connsiteY8" fmla="*/ 391199 h 1479810"/>
              <a:gd name="connsiteX9" fmla="*/ 1452607 w 1463039"/>
              <a:gd name="connsiteY9" fmla="*/ 565102 h 1479810"/>
              <a:gd name="connsiteX10" fmla="*/ 1461012 w 1463039"/>
              <a:gd name="connsiteY10" fmla="*/ 624834 h 1479810"/>
              <a:gd name="connsiteX11" fmla="*/ 1451383 w 1463039"/>
              <a:gd name="connsiteY11" fmla="*/ 907022 h 1479810"/>
              <a:gd name="connsiteX12" fmla="*/ 1452663 w 1463039"/>
              <a:gd name="connsiteY12" fmla="*/ 1009694 h 1479810"/>
              <a:gd name="connsiteX13" fmla="*/ 1456002 w 1463039"/>
              <a:gd name="connsiteY13" fmla="*/ 1096988 h 1479810"/>
              <a:gd name="connsiteX14" fmla="*/ 1453720 w 1463039"/>
              <a:gd name="connsiteY14" fmla="*/ 1174562 h 1479810"/>
              <a:gd name="connsiteX15" fmla="*/ 1461722 w 1463039"/>
              <a:gd name="connsiteY15" fmla="*/ 1280018 h 1479810"/>
              <a:gd name="connsiteX16" fmla="*/ 1463039 w 1463039"/>
              <a:gd name="connsiteY16" fmla="*/ 1330769 h 1479810"/>
              <a:gd name="connsiteX17" fmla="*/ 1463039 w 1463039"/>
              <a:gd name="connsiteY17" fmla="*/ 1433804 h 1479810"/>
              <a:gd name="connsiteX18" fmla="*/ 1458897 w 1463039"/>
              <a:gd name="connsiteY18" fmla="*/ 1471900 h 1479810"/>
              <a:gd name="connsiteX19" fmla="*/ 1458306 w 1463039"/>
              <a:gd name="connsiteY19" fmla="*/ 1476109 h 1479810"/>
              <a:gd name="connsiteX20" fmla="*/ 1456251 w 1463039"/>
              <a:gd name="connsiteY20" fmla="*/ 1476006 h 1479810"/>
              <a:gd name="connsiteX21" fmla="*/ 1358699 w 1463039"/>
              <a:gd name="connsiteY21" fmla="*/ 1478795 h 1479810"/>
              <a:gd name="connsiteX22" fmla="*/ 1337088 w 1463039"/>
              <a:gd name="connsiteY22" fmla="*/ 1479810 h 1479810"/>
              <a:gd name="connsiteX23" fmla="*/ 1199842 w 1463039"/>
              <a:gd name="connsiteY23" fmla="*/ 1479810 h 1479810"/>
              <a:gd name="connsiteX24" fmla="*/ 1178285 w 1463039"/>
              <a:gd name="connsiteY24" fmla="*/ 1478795 h 1479810"/>
              <a:gd name="connsiteX25" fmla="*/ 859950 w 1463039"/>
              <a:gd name="connsiteY25" fmla="*/ 1471898 h 1479810"/>
              <a:gd name="connsiteX26" fmla="*/ 711774 w 1463039"/>
              <a:gd name="connsiteY26" fmla="*/ 1479810 h 1479810"/>
              <a:gd name="connsiteX27" fmla="*/ 637511 w 1463039"/>
              <a:gd name="connsiteY27" fmla="*/ 1479810 h 1479810"/>
              <a:gd name="connsiteX28" fmla="*/ 500700 w 1463039"/>
              <a:gd name="connsiteY28" fmla="*/ 1474455 h 1479810"/>
              <a:gd name="connsiteX29" fmla="*/ 234328 w 1463039"/>
              <a:gd name="connsiteY29" fmla="*/ 1468257 h 1479810"/>
              <a:gd name="connsiteX30" fmla="*/ 183686 w 1463039"/>
              <a:gd name="connsiteY30" fmla="*/ 1476228 h 1479810"/>
              <a:gd name="connsiteX31" fmla="*/ 157756 w 1463039"/>
              <a:gd name="connsiteY31" fmla="*/ 1479810 h 1479810"/>
              <a:gd name="connsiteX32" fmla="*/ 13214 w 1463039"/>
              <a:gd name="connsiteY32" fmla="*/ 1479810 h 1479810"/>
              <a:gd name="connsiteX33" fmla="*/ 15315 w 1463039"/>
              <a:gd name="connsiteY33" fmla="*/ 1462749 h 1479810"/>
              <a:gd name="connsiteX34" fmla="*/ 11891 w 1463039"/>
              <a:gd name="connsiteY34" fmla="*/ 1410409 h 1479810"/>
              <a:gd name="connsiteX35" fmla="*/ 6411 w 1463039"/>
              <a:gd name="connsiteY35" fmla="*/ 1244508 h 1479810"/>
              <a:gd name="connsiteX36" fmla="*/ 6849 w 1463039"/>
              <a:gd name="connsiteY36" fmla="*/ 1119455 h 1479810"/>
              <a:gd name="connsiteX37" fmla="*/ 6849 w 1463039"/>
              <a:gd name="connsiteY37" fmla="*/ 1060773 h 1479810"/>
              <a:gd name="connsiteX38" fmla="*/ 9698 w 1463039"/>
              <a:gd name="connsiteY38" fmla="*/ 982321 h 1479810"/>
              <a:gd name="connsiteX39" fmla="*/ 4219 w 1463039"/>
              <a:gd name="connsiteY39" fmla="*/ 947592 h 1479810"/>
              <a:gd name="connsiteX40" fmla="*/ 6903 w 1463039"/>
              <a:gd name="connsiteY40" fmla="*/ 858680 h 1479810"/>
              <a:gd name="connsiteX41" fmla="*/ 9808 w 1463039"/>
              <a:gd name="connsiteY41" fmla="*/ 755960 h 1479810"/>
              <a:gd name="connsiteX42" fmla="*/ 10247 w 1463039"/>
              <a:gd name="connsiteY42" fmla="*/ 673166 h 1479810"/>
              <a:gd name="connsiteX43" fmla="*/ 11452 w 1463039"/>
              <a:gd name="connsiteY43" fmla="*/ 516733 h 1479810"/>
              <a:gd name="connsiteX44" fmla="*/ 10465 w 1463039"/>
              <a:gd name="connsiteY44" fmla="*/ 425571 h 1479810"/>
              <a:gd name="connsiteX45" fmla="*/ 10465 w 1463039"/>
              <a:gd name="connsiteY45" fmla="*/ 216366 h 1479810"/>
              <a:gd name="connsiteX46" fmla="*/ 10795 w 1463039"/>
              <a:gd name="connsiteY46" fmla="*/ 104023 h 1479810"/>
              <a:gd name="connsiteX47" fmla="*/ 3534 w 1463039"/>
              <a:gd name="connsiteY47" fmla="*/ 20936 h 1479810"/>
              <a:gd name="connsiteX48" fmla="*/ 3924 w 1463039"/>
              <a:gd name="connsiteY48" fmla="*/ 8444 h 1479810"/>
              <a:gd name="connsiteX49" fmla="*/ 72291 w 1463039"/>
              <a:gd name="connsiteY49" fmla="*/ 7146 h 1479810"/>
              <a:gd name="connsiteX50" fmla="*/ 231770 w 1463039"/>
              <a:gd name="connsiteY50" fmla="*/ 4001 h 1479810"/>
              <a:gd name="connsiteX51" fmla="*/ 364602 w 1463039"/>
              <a:gd name="connsiteY51" fmla="*/ 11882 h 1479810"/>
              <a:gd name="connsiteX52" fmla="*/ 768233 w 1463039"/>
              <a:gd name="connsiteY52" fmla="*/ 2061 h 1479810"/>
              <a:gd name="connsiteX53" fmla="*/ 866622 w 1463039"/>
              <a:gd name="connsiteY53" fmla="*/ 571 h 147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63039" h="1479810">
                <a:moveTo>
                  <a:pt x="866622" y="571"/>
                </a:moveTo>
                <a:cubicBezTo>
                  <a:pt x="899405" y="1673"/>
                  <a:pt x="932136" y="4374"/>
                  <a:pt x="964706" y="8669"/>
                </a:cubicBezTo>
                <a:cubicBezTo>
                  <a:pt x="1013529" y="15823"/>
                  <a:pt x="1062766" y="11397"/>
                  <a:pt x="1111825" y="8366"/>
                </a:cubicBezTo>
                <a:cubicBezTo>
                  <a:pt x="1171216" y="4668"/>
                  <a:pt x="1230547" y="2667"/>
                  <a:pt x="1290055" y="8730"/>
                </a:cubicBezTo>
                <a:cubicBezTo>
                  <a:pt x="1332384" y="13094"/>
                  <a:pt x="1374949" y="9033"/>
                  <a:pt x="1417397" y="6608"/>
                </a:cubicBezTo>
                <a:lnTo>
                  <a:pt x="1454473" y="5290"/>
                </a:lnTo>
                <a:lnTo>
                  <a:pt x="1449518" y="94305"/>
                </a:lnTo>
                <a:cubicBezTo>
                  <a:pt x="1449059" y="129134"/>
                  <a:pt x="1450325" y="163951"/>
                  <a:pt x="1454054" y="198723"/>
                </a:cubicBezTo>
                <a:cubicBezTo>
                  <a:pt x="1459999" y="262767"/>
                  <a:pt x="1460856" y="327062"/>
                  <a:pt x="1456615" y="391199"/>
                </a:cubicBezTo>
                <a:cubicBezTo>
                  <a:pt x="1453665" y="449151"/>
                  <a:pt x="1446428" y="507012"/>
                  <a:pt x="1452607" y="565102"/>
                </a:cubicBezTo>
                <a:cubicBezTo>
                  <a:pt x="1454722" y="585089"/>
                  <a:pt x="1459843" y="604710"/>
                  <a:pt x="1461012" y="624834"/>
                </a:cubicBezTo>
                <a:cubicBezTo>
                  <a:pt x="1466578" y="719110"/>
                  <a:pt x="1458229" y="813066"/>
                  <a:pt x="1451383" y="907022"/>
                </a:cubicBezTo>
                <a:cubicBezTo>
                  <a:pt x="1448878" y="941246"/>
                  <a:pt x="1445816" y="975470"/>
                  <a:pt x="1452663" y="1009694"/>
                </a:cubicBezTo>
                <a:cubicBezTo>
                  <a:pt x="1458090" y="1038574"/>
                  <a:pt x="1459209" y="1067889"/>
                  <a:pt x="1456002" y="1096988"/>
                </a:cubicBezTo>
                <a:cubicBezTo>
                  <a:pt x="1452796" y="1122760"/>
                  <a:pt x="1452034" y="1148693"/>
                  <a:pt x="1453720" y="1174562"/>
                </a:cubicBezTo>
                <a:cubicBezTo>
                  <a:pt x="1457199" y="1209699"/>
                  <a:pt x="1459899" y="1244847"/>
                  <a:pt x="1461722" y="1280018"/>
                </a:cubicBezTo>
                <a:lnTo>
                  <a:pt x="1463039" y="1330769"/>
                </a:lnTo>
                <a:lnTo>
                  <a:pt x="1463039" y="1433804"/>
                </a:lnTo>
                <a:lnTo>
                  <a:pt x="1458897" y="1471900"/>
                </a:lnTo>
                <a:lnTo>
                  <a:pt x="1458306" y="1476109"/>
                </a:lnTo>
                <a:lnTo>
                  <a:pt x="1456251" y="1476006"/>
                </a:lnTo>
                <a:cubicBezTo>
                  <a:pt x="1423775" y="1477710"/>
                  <a:pt x="1391236" y="1478252"/>
                  <a:pt x="1358699" y="1478795"/>
                </a:cubicBezTo>
                <a:lnTo>
                  <a:pt x="1337088" y="1479810"/>
                </a:lnTo>
                <a:lnTo>
                  <a:pt x="1199842" y="1479810"/>
                </a:lnTo>
                <a:lnTo>
                  <a:pt x="1178285" y="1478795"/>
                </a:lnTo>
                <a:cubicBezTo>
                  <a:pt x="1072671" y="1461942"/>
                  <a:pt x="965946" y="1459625"/>
                  <a:pt x="859950" y="1471898"/>
                </a:cubicBezTo>
                <a:lnTo>
                  <a:pt x="711774" y="1479810"/>
                </a:lnTo>
                <a:lnTo>
                  <a:pt x="637511" y="1479810"/>
                </a:lnTo>
                <a:lnTo>
                  <a:pt x="500700" y="1474455"/>
                </a:lnTo>
                <a:cubicBezTo>
                  <a:pt x="412071" y="1467172"/>
                  <a:pt x="323261" y="1461748"/>
                  <a:pt x="234328" y="1468257"/>
                </a:cubicBezTo>
                <a:cubicBezTo>
                  <a:pt x="217301" y="1469536"/>
                  <a:pt x="200486" y="1472964"/>
                  <a:pt x="183686" y="1476228"/>
                </a:cubicBezTo>
                <a:lnTo>
                  <a:pt x="157756" y="1479810"/>
                </a:lnTo>
                <a:lnTo>
                  <a:pt x="13214" y="1479810"/>
                </a:lnTo>
                <a:lnTo>
                  <a:pt x="15315" y="1462749"/>
                </a:lnTo>
                <a:cubicBezTo>
                  <a:pt x="16576" y="1445267"/>
                  <a:pt x="16192" y="1427772"/>
                  <a:pt x="11891" y="1410409"/>
                </a:cubicBezTo>
                <a:cubicBezTo>
                  <a:pt x="-1809" y="1355230"/>
                  <a:pt x="931" y="1300104"/>
                  <a:pt x="6411" y="1244508"/>
                </a:cubicBezTo>
                <a:cubicBezTo>
                  <a:pt x="10521" y="1203137"/>
                  <a:pt x="15069" y="1161296"/>
                  <a:pt x="6849" y="1119455"/>
                </a:cubicBezTo>
                <a:cubicBezTo>
                  <a:pt x="3315" y="1100041"/>
                  <a:pt x="3315" y="1080187"/>
                  <a:pt x="6849" y="1060773"/>
                </a:cubicBezTo>
                <a:cubicBezTo>
                  <a:pt x="11123" y="1034622"/>
                  <a:pt x="15178" y="1008733"/>
                  <a:pt x="9698" y="982321"/>
                </a:cubicBezTo>
                <a:cubicBezTo>
                  <a:pt x="7288" y="970815"/>
                  <a:pt x="5480" y="959204"/>
                  <a:pt x="4219" y="947592"/>
                </a:cubicBezTo>
                <a:cubicBezTo>
                  <a:pt x="1709" y="917948"/>
                  <a:pt x="2608" y="888136"/>
                  <a:pt x="6903" y="858680"/>
                </a:cubicBezTo>
                <a:cubicBezTo>
                  <a:pt x="11014" y="824475"/>
                  <a:pt x="4328" y="790061"/>
                  <a:pt x="9808" y="755960"/>
                </a:cubicBezTo>
                <a:cubicBezTo>
                  <a:pt x="13699" y="728497"/>
                  <a:pt x="13847" y="700667"/>
                  <a:pt x="10247" y="673166"/>
                </a:cubicBezTo>
                <a:cubicBezTo>
                  <a:pt x="3769" y="621179"/>
                  <a:pt x="4174" y="568621"/>
                  <a:pt x="11452" y="516733"/>
                </a:cubicBezTo>
                <a:cubicBezTo>
                  <a:pt x="15946" y="486450"/>
                  <a:pt x="18521" y="455279"/>
                  <a:pt x="10465" y="425571"/>
                </a:cubicBezTo>
                <a:cubicBezTo>
                  <a:pt x="-8495" y="355749"/>
                  <a:pt x="2575" y="285822"/>
                  <a:pt x="10465" y="216366"/>
                </a:cubicBezTo>
                <a:cubicBezTo>
                  <a:pt x="15261" y="179065"/>
                  <a:pt x="15370" y="141350"/>
                  <a:pt x="10795" y="104023"/>
                </a:cubicBezTo>
                <a:cubicBezTo>
                  <a:pt x="6734" y="76457"/>
                  <a:pt x="4312" y="48717"/>
                  <a:pt x="3534" y="20936"/>
                </a:cubicBezTo>
                <a:lnTo>
                  <a:pt x="3924" y="8444"/>
                </a:lnTo>
                <a:lnTo>
                  <a:pt x="72291" y="7146"/>
                </a:lnTo>
                <a:cubicBezTo>
                  <a:pt x="125549" y="5562"/>
                  <a:pt x="178727" y="3395"/>
                  <a:pt x="231770" y="4001"/>
                </a:cubicBezTo>
                <a:cubicBezTo>
                  <a:pt x="276048" y="4486"/>
                  <a:pt x="320207" y="13579"/>
                  <a:pt x="364602" y="11882"/>
                </a:cubicBezTo>
                <a:cubicBezTo>
                  <a:pt x="499146" y="6911"/>
                  <a:pt x="633749" y="8548"/>
                  <a:pt x="768233" y="2061"/>
                </a:cubicBezTo>
                <a:cubicBezTo>
                  <a:pt x="801007" y="-37"/>
                  <a:pt x="833840" y="-532"/>
                  <a:pt x="866622"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163C3609-48D8-42DB-AD9E-61699A6F1318}"/>
              </a:ext>
            </a:extLst>
          </p:cNvPr>
          <p:cNvSpPr>
            <a:spLocks noGrp="1"/>
          </p:cNvSpPr>
          <p:nvPr>
            <p:ph type="pic" sz="quarter" idx="17"/>
          </p:nvPr>
        </p:nvSpPr>
        <p:spPr>
          <a:xfrm>
            <a:off x="10101259" y="3064916"/>
            <a:ext cx="1442437" cy="1477990"/>
          </a:xfrm>
          <a:custGeom>
            <a:avLst/>
            <a:gdLst>
              <a:gd name="connsiteX0" fmla="*/ 866623 w 1442437"/>
              <a:gd name="connsiteY0" fmla="*/ 571 h 1477990"/>
              <a:gd name="connsiteX1" fmla="*/ 964707 w 1442437"/>
              <a:gd name="connsiteY1" fmla="*/ 8669 h 1477990"/>
              <a:gd name="connsiteX2" fmla="*/ 1111826 w 1442437"/>
              <a:gd name="connsiteY2" fmla="*/ 8366 h 1477990"/>
              <a:gd name="connsiteX3" fmla="*/ 1290056 w 1442437"/>
              <a:gd name="connsiteY3" fmla="*/ 8730 h 1477990"/>
              <a:gd name="connsiteX4" fmla="*/ 1417398 w 1442437"/>
              <a:gd name="connsiteY4" fmla="*/ 6608 h 1477990"/>
              <a:gd name="connsiteX5" fmla="*/ 1442437 w 1442437"/>
              <a:gd name="connsiteY5" fmla="*/ 5718 h 1477990"/>
              <a:gd name="connsiteX6" fmla="*/ 1442437 w 1442437"/>
              <a:gd name="connsiteY6" fmla="*/ 1476401 h 1477990"/>
              <a:gd name="connsiteX7" fmla="*/ 1386857 w 1442437"/>
              <a:gd name="connsiteY7" fmla="*/ 1477990 h 1477990"/>
              <a:gd name="connsiteX8" fmla="*/ 1169378 w 1442437"/>
              <a:gd name="connsiteY8" fmla="*/ 1477990 h 1477990"/>
              <a:gd name="connsiteX9" fmla="*/ 1019262 w 1442437"/>
              <a:gd name="connsiteY9" fmla="*/ 1464424 h 1477990"/>
              <a:gd name="connsiteX10" fmla="*/ 859951 w 1442437"/>
              <a:gd name="connsiteY10" fmla="*/ 1471898 h 1477990"/>
              <a:gd name="connsiteX11" fmla="*/ 745859 w 1442437"/>
              <a:gd name="connsiteY11" fmla="*/ 1477990 h 1477990"/>
              <a:gd name="connsiteX12" fmla="*/ 591014 w 1442437"/>
              <a:gd name="connsiteY12" fmla="*/ 1477990 h 1477990"/>
              <a:gd name="connsiteX13" fmla="*/ 500701 w 1442437"/>
              <a:gd name="connsiteY13" fmla="*/ 1474455 h 1477990"/>
              <a:gd name="connsiteX14" fmla="*/ 234329 w 1442437"/>
              <a:gd name="connsiteY14" fmla="*/ 1468257 h 1477990"/>
              <a:gd name="connsiteX15" fmla="*/ 183687 w 1442437"/>
              <a:gd name="connsiteY15" fmla="*/ 1476228 h 1477990"/>
              <a:gd name="connsiteX16" fmla="*/ 170933 w 1442437"/>
              <a:gd name="connsiteY16" fmla="*/ 1477990 h 1477990"/>
              <a:gd name="connsiteX17" fmla="*/ 13439 w 1442437"/>
              <a:gd name="connsiteY17" fmla="*/ 1477990 h 1477990"/>
              <a:gd name="connsiteX18" fmla="*/ 15316 w 1442437"/>
              <a:gd name="connsiteY18" fmla="*/ 1462749 h 1477990"/>
              <a:gd name="connsiteX19" fmla="*/ 11892 w 1442437"/>
              <a:gd name="connsiteY19" fmla="*/ 1410409 h 1477990"/>
              <a:gd name="connsiteX20" fmla="*/ 6412 w 1442437"/>
              <a:gd name="connsiteY20" fmla="*/ 1244508 h 1477990"/>
              <a:gd name="connsiteX21" fmla="*/ 6850 w 1442437"/>
              <a:gd name="connsiteY21" fmla="*/ 1119455 h 1477990"/>
              <a:gd name="connsiteX22" fmla="*/ 6850 w 1442437"/>
              <a:gd name="connsiteY22" fmla="*/ 1060773 h 1477990"/>
              <a:gd name="connsiteX23" fmla="*/ 9699 w 1442437"/>
              <a:gd name="connsiteY23" fmla="*/ 982321 h 1477990"/>
              <a:gd name="connsiteX24" fmla="*/ 4220 w 1442437"/>
              <a:gd name="connsiteY24" fmla="*/ 947592 h 1477990"/>
              <a:gd name="connsiteX25" fmla="*/ 6904 w 1442437"/>
              <a:gd name="connsiteY25" fmla="*/ 858680 h 1477990"/>
              <a:gd name="connsiteX26" fmla="*/ 9809 w 1442437"/>
              <a:gd name="connsiteY26" fmla="*/ 755960 h 1477990"/>
              <a:gd name="connsiteX27" fmla="*/ 10248 w 1442437"/>
              <a:gd name="connsiteY27" fmla="*/ 673166 h 1477990"/>
              <a:gd name="connsiteX28" fmla="*/ 11453 w 1442437"/>
              <a:gd name="connsiteY28" fmla="*/ 516733 h 1477990"/>
              <a:gd name="connsiteX29" fmla="*/ 10466 w 1442437"/>
              <a:gd name="connsiteY29" fmla="*/ 425571 h 1477990"/>
              <a:gd name="connsiteX30" fmla="*/ 10466 w 1442437"/>
              <a:gd name="connsiteY30" fmla="*/ 216366 h 1477990"/>
              <a:gd name="connsiteX31" fmla="*/ 10796 w 1442437"/>
              <a:gd name="connsiteY31" fmla="*/ 104023 h 1477990"/>
              <a:gd name="connsiteX32" fmla="*/ 3535 w 1442437"/>
              <a:gd name="connsiteY32" fmla="*/ 20936 h 1477990"/>
              <a:gd name="connsiteX33" fmla="*/ 3925 w 1442437"/>
              <a:gd name="connsiteY33" fmla="*/ 8444 h 1477990"/>
              <a:gd name="connsiteX34" fmla="*/ 72292 w 1442437"/>
              <a:gd name="connsiteY34" fmla="*/ 7146 h 1477990"/>
              <a:gd name="connsiteX35" fmla="*/ 231771 w 1442437"/>
              <a:gd name="connsiteY35" fmla="*/ 4001 h 1477990"/>
              <a:gd name="connsiteX36" fmla="*/ 364603 w 1442437"/>
              <a:gd name="connsiteY36" fmla="*/ 11882 h 1477990"/>
              <a:gd name="connsiteX37" fmla="*/ 768234 w 1442437"/>
              <a:gd name="connsiteY37" fmla="*/ 2061 h 1477990"/>
              <a:gd name="connsiteX38" fmla="*/ 866623 w 1442437"/>
              <a:gd name="connsiteY38" fmla="*/ 571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42437" h="1477990">
                <a:moveTo>
                  <a:pt x="866623" y="571"/>
                </a:moveTo>
                <a:cubicBezTo>
                  <a:pt x="899406" y="1673"/>
                  <a:pt x="932137" y="4374"/>
                  <a:pt x="964707" y="8669"/>
                </a:cubicBezTo>
                <a:cubicBezTo>
                  <a:pt x="1013530" y="15823"/>
                  <a:pt x="1062767" y="11397"/>
                  <a:pt x="1111826" y="8366"/>
                </a:cubicBezTo>
                <a:cubicBezTo>
                  <a:pt x="1171217" y="4668"/>
                  <a:pt x="1230548" y="2667"/>
                  <a:pt x="1290056" y="8730"/>
                </a:cubicBezTo>
                <a:cubicBezTo>
                  <a:pt x="1332385" y="13094"/>
                  <a:pt x="1374950" y="9033"/>
                  <a:pt x="1417398" y="6608"/>
                </a:cubicBezTo>
                <a:lnTo>
                  <a:pt x="1442437" y="5718"/>
                </a:lnTo>
                <a:lnTo>
                  <a:pt x="1442437" y="1476401"/>
                </a:lnTo>
                <a:lnTo>
                  <a:pt x="1386857" y="1477990"/>
                </a:lnTo>
                <a:lnTo>
                  <a:pt x="1169378" y="1477990"/>
                </a:lnTo>
                <a:lnTo>
                  <a:pt x="1019262" y="1464424"/>
                </a:lnTo>
                <a:cubicBezTo>
                  <a:pt x="966129" y="1463273"/>
                  <a:pt x="912949" y="1465762"/>
                  <a:pt x="859951" y="1471898"/>
                </a:cubicBezTo>
                <a:lnTo>
                  <a:pt x="745859" y="1477990"/>
                </a:lnTo>
                <a:lnTo>
                  <a:pt x="591014" y="1477990"/>
                </a:lnTo>
                <a:lnTo>
                  <a:pt x="500701" y="1474455"/>
                </a:lnTo>
                <a:cubicBezTo>
                  <a:pt x="412072" y="1467172"/>
                  <a:pt x="323262" y="1461748"/>
                  <a:pt x="234329" y="1468257"/>
                </a:cubicBezTo>
                <a:cubicBezTo>
                  <a:pt x="217302" y="1469536"/>
                  <a:pt x="200487" y="1472964"/>
                  <a:pt x="183687" y="1476228"/>
                </a:cubicBezTo>
                <a:lnTo>
                  <a:pt x="170933" y="1477990"/>
                </a:lnTo>
                <a:lnTo>
                  <a:pt x="13439" y="1477990"/>
                </a:lnTo>
                <a:lnTo>
                  <a:pt x="15316" y="1462749"/>
                </a:lnTo>
                <a:cubicBezTo>
                  <a:pt x="16577" y="1445267"/>
                  <a:pt x="16193" y="1427772"/>
                  <a:pt x="11892" y="1410409"/>
                </a:cubicBezTo>
                <a:cubicBezTo>
                  <a:pt x="-1808" y="1355230"/>
                  <a:pt x="932" y="1300104"/>
                  <a:pt x="6412" y="1244508"/>
                </a:cubicBezTo>
                <a:cubicBezTo>
                  <a:pt x="10522" y="1203137"/>
                  <a:pt x="15070" y="1161296"/>
                  <a:pt x="6850" y="1119455"/>
                </a:cubicBezTo>
                <a:cubicBezTo>
                  <a:pt x="3316" y="1100041"/>
                  <a:pt x="3316" y="1080187"/>
                  <a:pt x="6850" y="1060773"/>
                </a:cubicBezTo>
                <a:cubicBezTo>
                  <a:pt x="11124" y="1034622"/>
                  <a:pt x="15179" y="1008733"/>
                  <a:pt x="9699" y="982321"/>
                </a:cubicBezTo>
                <a:cubicBezTo>
                  <a:pt x="7289" y="970815"/>
                  <a:pt x="5481" y="959204"/>
                  <a:pt x="4220" y="947592"/>
                </a:cubicBezTo>
                <a:cubicBezTo>
                  <a:pt x="1710" y="917948"/>
                  <a:pt x="2609" y="888136"/>
                  <a:pt x="6904" y="858680"/>
                </a:cubicBezTo>
                <a:cubicBezTo>
                  <a:pt x="11015" y="824475"/>
                  <a:pt x="4329" y="790061"/>
                  <a:pt x="9809" y="755960"/>
                </a:cubicBezTo>
                <a:cubicBezTo>
                  <a:pt x="13700" y="728497"/>
                  <a:pt x="13848" y="700667"/>
                  <a:pt x="10248" y="673166"/>
                </a:cubicBezTo>
                <a:cubicBezTo>
                  <a:pt x="3770" y="621179"/>
                  <a:pt x="4175" y="568621"/>
                  <a:pt x="11453" y="516733"/>
                </a:cubicBezTo>
                <a:cubicBezTo>
                  <a:pt x="15947" y="486450"/>
                  <a:pt x="18522" y="455279"/>
                  <a:pt x="10466" y="425571"/>
                </a:cubicBezTo>
                <a:cubicBezTo>
                  <a:pt x="-8494" y="355749"/>
                  <a:pt x="2576" y="285822"/>
                  <a:pt x="10466" y="216366"/>
                </a:cubicBezTo>
                <a:cubicBezTo>
                  <a:pt x="15262" y="179065"/>
                  <a:pt x="15371" y="141350"/>
                  <a:pt x="10796" y="104023"/>
                </a:cubicBezTo>
                <a:cubicBezTo>
                  <a:pt x="6735" y="76457"/>
                  <a:pt x="4313" y="48717"/>
                  <a:pt x="3535" y="20936"/>
                </a:cubicBezTo>
                <a:lnTo>
                  <a:pt x="3925" y="8444"/>
                </a:lnTo>
                <a:lnTo>
                  <a:pt x="72292" y="7146"/>
                </a:lnTo>
                <a:cubicBezTo>
                  <a:pt x="125550" y="5562"/>
                  <a:pt x="178728" y="3395"/>
                  <a:pt x="231771" y="4001"/>
                </a:cubicBezTo>
                <a:cubicBezTo>
                  <a:pt x="276049" y="4486"/>
                  <a:pt x="320208" y="13579"/>
                  <a:pt x="364603" y="11882"/>
                </a:cubicBezTo>
                <a:cubicBezTo>
                  <a:pt x="499147" y="6911"/>
                  <a:pt x="633750" y="8548"/>
                  <a:pt x="768234" y="2061"/>
                </a:cubicBezTo>
                <a:cubicBezTo>
                  <a:pt x="801008" y="-37"/>
                  <a:pt x="833841" y="-532"/>
                  <a:pt x="866623"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2B03F1E7-A2BE-4059-85FC-6546945FA3FB}"/>
              </a:ext>
            </a:extLst>
          </p:cNvPr>
          <p:cNvSpPr>
            <a:spLocks noGrp="1"/>
          </p:cNvSpPr>
          <p:nvPr>
            <p:ph type="pic" sz="quarter" idx="15"/>
          </p:nvPr>
        </p:nvSpPr>
        <p:spPr>
          <a:xfrm>
            <a:off x="5370488" y="3064916"/>
            <a:ext cx="1455507" cy="1477990"/>
          </a:xfrm>
          <a:custGeom>
            <a:avLst/>
            <a:gdLst>
              <a:gd name="connsiteX0" fmla="*/ 100458 w 1455507"/>
              <a:gd name="connsiteY0" fmla="*/ 0 h 1477990"/>
              <a:gd name="connsiteX1" fmla="*/ 258284 w 1455507"/>
              <a:gd name="connsiteY1" fmla="*/ 0 h 1477990"/>
              <a:gd name="connsiteX2" fmla="*/ 290610 w 1455507"/>
              <a:gd name="connsiteY2" fmla="*/ 2318 h 1477990"/>
              <a:gd name="connsiteX3" fmla="*/ 357070 w 1455507"/>
              <a:gd name="connsiteY3" fmla="*/ 5440 h 1477990"/>
              <a:gd name="connsiteX4" fmla="*/ 558908 w 1455507"/>
              <a:gd name="connsiteY4" fmla="*/ 1098 h 1477990"/>
              <a:gd name="connsiteX5" fmla="*/ 599348 w 1455507"/>
              <a:gd name="connsiteY5" fmla="*/ 0 h 1477990"/>
              <a:gd name="connsiteX6" fmla="*/ 930201 w 1455507"/>
              <a:gd name="connsiteY6" fmla="*/ 0 h 1477990"/>
              <a:gd name="connsiteX7" fmla="*/ 957174 w 1455507"/>
              <a:gd name="connsiteY7" fmla="*/ 2227 h 1477990"/>
              <a:gd name="connsiteX8" fmla="*/ 1104293 w 1455507"/>
              <a:gd name="connsiteY8" fmla="*/ 1924 h 1477990"/>
              <a:gd name="connsiteX9" fmla="*/ 1153561 w 1455507"/>
              <a:gd name="connsiteY9" fmla="*/ 0 h 1477990"/>
              <a:gd name="connsiteX10" fmla="*/ 1229432 w 1455507"/>
              <a:gd name="connsiteY10" fmla="*/ 0 h 1477990"/>
              <a:gd name="connsiteX11" fmla="*/ 1282523 w 1455507"/>
              <a:gd name="connsiteY11" fmla="*/ 2288 h 1477990"/>
              <a:gd name="connsiteX12" fmla="*/ 1409865 w 1455507"/>
              <a:gd name="connsiteY12" fmla="*/ 166 h 1477990"/>
              <a:gd name="connsiteX13" fmla="*/ 1414535 w 1455507"/>
              <a:gd name="connsiteY13" fmla="*/ 0 h 1477990"/>
              <a:gd name="connsiteX14" fmla="*/ 1446877 w 1455507"/>
              <a:gd name="connsiteY14" fmla="*/ 0 h 1477990"/>
              <a:gd name="connsiteX15" fmla="*/ 1441986 w 1455507"/>
              <a:gd name="connsiteY15" fmla="*/ 87863 h 1477990"/>
              <a:gd name="connsiteX16" fmla="*/ 1446522 w 1455507"/>
              <a:gd name="connsiteY16" fmla="*/ 192281 h 1477990"/>
              <a:gd name="connsiteX17" fmla="*/ 1449083 w 1455507"/>
              <a:gd name="connsiteY17" fmla="*/ 384757 h 1477990"/>
              <a:gd name="connsiteX18" fmla="*/ 1445075 w 1455507"/>
              <a:gd name="connsiteY18" fmla="*/ 558660 h 1477990"/>
              <a:gd name="connsiteX19" fmla="*/ 1453480 w 1455507"/>
              <a:gd name="connsiteY19" fmla="*/ 618392 h 1477990"/>
              <a:gd name="connsiteX20" fmla="*/ 1443851 w 1455507"/>
              <a:gd name="connsiteY20" fmla="*/ 900580 h 1477990"/>
              <a:gd name="connsiteX21" fmla="*/ 1445131 w 1455507"/>
              <a:gd name="connsiteY21" fmla="*/ 1003252 h 1477990"/>
              <a:gd name="connsiteX22" fmla="*/ 1448470 w 1455507"/>
              <a:gd name="connsiteY22" fmla="*/ 1090546 h 1477990"/>
              <a:gd name="connsiteX23" fmla="*/ 1446188 w 1455507"/>
              <a:gd name="connsiteY23" fmla="*/ 1168120 h 1477990"/>
              <a:gd name="connsiteX24" fmla="*/ 1454190 w 1455507"/>
              <a:gd name="connsiteY24" fmla="*/ 1273576 h 1477990"/>
              <a:gd name="connsiteX25" fmla="*/ 1455507 w 1455507"/>
              <a:gd name="connsiteY25" fmla="*/ 1324327 h 1477990"/>
              <a:gd name="connsiteX26" fmla="*/ 1455507 w 1455507"/>
              <a:gd name="connsiteY26" fmla="*/ 1427362 h 1477990"/>
              <a:gd name="connsiteX27" fmla="*/ 1451365 w 1455507"/>
              <a:gd name="connsiteY27" fmla="*/ 1465458 h 1477990"/>
              <a:gd name="connsiteX28" fmla="*/ 1450774 w 1455507"/>
              <a:gd name="connsiteY28" fmla="*/ 1469667 h 1477990"/>
              <a:gd name="connsiteX29" fmla="*/ 1448719 w 1455507"/>
              <a:gd name="connsiteY29" fmla="*/ 1469564 h 1477990"/>
              <a:gd name="connsiteX30" fmla="*/ 1351167 w 1455507"/>
              <a:gd name="connsiteY30" fmla="*/ 1472353 h 1477990"/>
              <a:gd name="connsiteX31" fmla="*/ 1170753 w 1455507"/>
              <a:gd name="connsiteY31" fmla="*/ 1472353 h 1477990"/>
              <a:gd name="connsiteX32" fmla="*/ 852418 w 1455507"/>
              <a:gd name="connsiteY32" fmla="*/ 1465456 h 1477990"/>
              <a:gd name="connsiteX33" fmla="*/ 493168 w 1455507"/>
              <a:gd name="connsiteY33" fmla="*/ 1468013 h 1477990"/>
              <a:gd name="connsiteX34" fmla="*/ 226796 w 1455507"/>
              <a:gd name="connsiteY34" fmla="*/ 1461815 h 1477990"/>
              <a:gd name="connsiteX35" fmla="*/ 125602 w 1455507"/>
              <a:gd name="connsiteY35" fmla="*/ 1476769 h 1477990"/>
              <a:gd name="connsiteX36" fmla="*/ 5112 w 1455507"/>
              <a:gd name="connsiteY36" fmla="*/ 1477990 h 1477990"/>
              <a:gd name="connsiteX37" fmla="*/ 7783 w 1455507"/>
              <a:gd name="connsiteY37" fmla="*/ 1456307 h 1477990"/>
              <a:gd name="connsiteX38" fmla="*/ 4359 w 1455507"/>
              <a:gd name="connsiteY38" fmla="*/ 1403967 h 1477990"/>
              <a:gd name="connsiteX39" fmla="*/ 295 w 1455507"/>
              <a:gd name="connsiteY39" fmla="*/ 1370091 h 1477990"/>
              <a:gd name="connsiteX40" fmla="*/ 295 w 1455507"/>
              <a:gd name="connsiteY40" fmla="*/ 1219835 h 1477990"/>
              <a:gd name="connsiteX41" fmla="*/ 3722 w 1455507"/>
              <a:gd name="connsiteY41" fmla="*/ 1175716 h 1477990"/>
              <a:gd name="connsiteX42" fmla="*/ 295 w 1455507"/>
              <a:gd name="connsiteY42" fmla="*/ 1126935 h 1477990"/>
              <a:gd name="connsiteX43" fmla="*/ 295 w 1455507"/>
              <a:gd name="connsiteY43" fmla="*/ 1046801 h 1477990"/>
              <a:gd name="connsiteX44" fmla="*/ 4400 w 1455507"/>
              <a:gd name="connsiteY44" fmla="*/ 1015203 h 1477990"/>
              <a:gd name="connsiteX45" fmla="*/ 2166 w 1455507"/>
              <a:gd name="connsiteY45" fmla="*/ 975879 h 1477990"/>
              <a:gd name="connsiteX46" fmla="*/ 295 w 1455507"/>
              <a:gd name="connsiteY46" fmla="*/ 964020 h 1477990"/>
              <a:gd name="connsiteX47" fmla="*/ 295 w 1455507"/>
              <a:gd name="connsiteY47" fmla="*/ 801667 h 1477990"/>
              <a:gd name="connsiteX48" fmla="*/ 310 w 1455507"/>
              <a:gd name="connsiteY48" fmla="*/ 800839 h 1477990"/>
              <a:gd name="connsiteX49" fmla="*/ 2276 w 1455507"/>
              <a:gd name="connsiteY49" fmla="*/ 749518 h 1477990"/>
              <a:gd name="connsiteX50" fmla="*/ 2715 w 1455507"/>
              <a:gd name="connsiteY50" fmla="*/ 666724 h 1477990"/>
              <a:gd name="connsiteX51" fmla="*/ 295 w 1455507"/>
              <a:gd name="connsiteY51" fmla="*/ 625158 h 1477990"/>
              <a:gd name="connsiteX52" fmla="*/ 295 w 1455507"/>
              <a:gd name="connsiteY52" fmla="*/ 559484 h 1477990"/>
              <a:gd name="connsiteX53" fmla="*/ 3920 w 1455507"/>
              <a:gd name="connsiteY53" fmla="*/ 510291 h 1477990"/>
              <a:gd name="connsiteX54" fmla="*/ 2933 w 1455507"/>
              <a:gd name="connsiteY54" fmla="*/ 419129 h 1477990"/>
              <a:gd name="connsiteX55" fmla="*/ 295 w 1455507"/>
              <a:gd name="connsiteY55" fmla="*/ 403959 h 1477990"/>
              <a:gd name="connsiteX56" fmla="*/ 295 w 1455507"/>
              <a:gd name="connsiteY56" fmla="*/ 237294 h 1477990"/>
              <a:gd name="connsiteX57" fmla="*/ 2933 w 1455507"/>
              <a:gd name="connsiteY57" fmla="*/ 209924 h 1477990"/>
              <a:gd name="connsiteX58" fmla="*/ 3263 w 1455507"/>
              <a:gd name="connsiteY58" fmla="*/ 97581 h 1477990"/>
              <a:gd name="connsiteX59" fmla="*/ 295 w 1455507"/>
              <a:gd name="connsiteY59" fmla="*/ 63619 h 1477990"/>
              <a:gd name="connsiteX60" fmla="*/ 295 w 1455507"/>
              <a:gd name="connsiteY60" fmla="*/ 1928 h 1477990"/>
              <a:gd name="connsiteX61" fmla="*/ 64759 w 1455507"/>
              <a:gd name="connsiteY61"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455507" h="1477990">
                <a:moveTo>
                  <a:pt x="100458" y="0"/>
                </a:moveTo>
                <a:lnTo>
                  <a:pt x="258284" y="0"/>
                </a:lnTo>
                <a:lnTo>
                  <a:pt x="290610" y="2318"/>
                </a:lnTo>
                <a:cubicBezTo>
                  <a:pt x="312734" y="4440"/>
                  <a:pt x="334873" y="6289"/>
                  <a:pt x="357070" y="5440"/>
                </a:cubicBezTo>
                <a:cubicBezTo>
                  <a:pt x="424342" y="2955"/>
                  <a:pt x="491629" y="2121"/>
                  <a:pt x="558908" y="1098"/>
                </a:cubicBezTo>
                <a:lnTo>
                  <a:pt x="599348" y="0"/>
                </a:lnTo>
                <a:lnTo>
                  <a:pt x="930201" y="0"/>
                </a:lnTo>
                <a:lnTo>
                  <a:pt x="957174" y="2227"/>
                </a:lnTo>
                <a:cubicBezTo>
                  <a:pt x="1005997" y="9381"/>
                  <a:pt x="1055234" y="4955"/>
                  <a:pt x="1104293" y="1924"/>
                </a:cubicBezTo>
                <a:lnTo>
                  <a:pt x="1153561" y="0"/>
                </a:lnTo>
                <a:lnTo>
                  <a:pt x="1229432" y="0"/>
                </a:lnTo>
                <a:lnTo>
                  <a:pt x="1282523" y="2288"/>
                </a:lnTo>
                <a:cubicBezTo>
                  <a:pt x="1324852" y="6652"/>
                  <a:pt x="1367417" y="2591"/>
                  <a:pt x="1409865" y="166"/>
                </a:cubicBezTo>
                <a:lnTo>
                  <a:pt x="1414535" y="0"/>
                </a:lnTo>
                <a:lnTo>
                  <a:pt x="1446877" y="0"/>
                </a:lnTo>
                <a:lnTo>
                  <a:pt x="1441986" y="87863"/>
                </a:lnTo>
                <a:cubicBezTo>
                  <a:pt x="1441527" y="122692"/>
                  <a:pt x="1442793" y="157509"/>
                  <a:pt x="1446522" y="192281"/>
                </a:cubicBezTo>
                <a:cubicBezTo>
                  <a:pt x="1452467" y="256325"/>
                  <a:pt x="1453324" y="320620"/>
                  <a:pt x="1449083" y="384757"/>
                </a:cubicBezTo>
                <a:cubicBezTo>
                  <a:pt x="1446133" y="442709"/>
                  <a:pt x="1438896" y="500570"/>
                  <a:pt x="1445075" y="558660"/>
                </a:cubicBezTo>
                <a:cubicBezTo>
                  <a:pt x="1447190" y="578647"/>
                  <a:pt x="1452311" y="598268"/>
                  <a:pt x="1453480" y="618392"/>
                </a:cubicBezTo>
                <a:cubicBezTo>
                  <a:pt x="1459046" y="712668"/>
                  <a:pt x="1450697" y="806624"/>
                  <a:pt x="1443851" y="900580"/>
                </a:cubicBezTo>
                <a:cubicBezTo>
                  <a:pt x="1441346" y="934804"/>
                  <a:pt x="1438284" y="969028"/>
                  <a:pt x="1445131" y="1003252"/>
                </a:cubicBezTo>
                <a:cubicBezTo>
                  <a:pt x="1450558" y="1032132"/>
                  <a:pt x="1451677" y="1061447"/>
                  <a:pt x="1448470" y="1090546"/>
                </a:cubicBezTo>
                <a:cubicBezTo>
                  <a:pt x="1445264" y="1116318"/>
                  <a:pt x="1444502" y="1142251"/>
                  <a:pt x="1446188" y="1168120"/>
                </a:cubicBezTo>
                <a:cubicBezTo>
                  <a:pt x="1449667" y="1203257"/>
                  <a:pt x="1452367" y="1238405"/>
                  <a:pt x="1454190" y="1273576"/>
                </a:cubicBezTo>
                <a:lnTo>
                  <a:pt x="1455507" y="1324327"/>
                </a:lnTo>
                <a:lnTo>
                  <a:pt x="1455507" y="1427362"/>
                </a:lnTo>
                <a:lnTo>
                  <a:pt x="1451365" y="1465458"/>
                </a:lnTo>
                <a:lnTo>
                  <a:pt x="1450774" y="1469667"/>
                </a:lnTo>
                <a:lnTo>
                  <a:pt x="1448719" y="1469564"/>
                </a:lnTo>
                <a:cubicBezTo>
                  <a:pt x="1416243" y="1471268"/>
                  <a:pt x="1383704" y="1471810"/>
                  <a:pt x="1351167" y="1472353"/>
                </a:cubicBezTo>
                <a:cubicBezTo>
                  <a:pt x="1291009" y="1473360"/>
                  <a:pt x="1230608" y="1482658"/>
                  <a:pt x="1170753" y="1472353"/>
                </a:cubicBezTo>
                <a:cubicBezTo>
                  <a:pt x="1065139" y="1455500"/>
                  <a:pt x="958414" y="1453183"/>
                  <a:pt x="852418" y="1465456"/>
                </a:cubicBezTo>
                <a:cubicBezTo>
                  <a:pt x="732873" y="1477389"/>
                  <a:pt x="612811" y="1478242"/>
                  <a:pt x="493168" y="1468013"/>
                </a:cubicBezTo>
                <a:cubicBezTo>
                  <a:pt x="404539" y="1460730"/>
                  <a:pt x="315729" y="1455306"/>
                  <a:pt x="226796" y="1461815"/>
                </a:cubicBezTo>
                <a:cubicBezTo>
                  <a:pt x="192742" y="1464372"/>
                  <a:pt x="159536" y="1475530"/>
                  <a:pt x="125602" y="1476769"/>
                </a:cubicBezTo>
                <a:lnTo>
                  <a:pt x="5112" y="1477990"/>
                </a:lnTo>
                <a:lnTo>
                  <a:pt x="7783" y="1456307"/>
                </a:lnTo>
                <a:cubicBezTo>
                  <a:pt x="9044" y="1438825"/>
                  <a:pt x="8660" y="1421330"/>
                  <a:pt x="4359" y="1403967"/>
                </a:cubicBezTo>
                <a:lnTo>
                  <a:pt x="295" y="1370091"/>
                </a:lnTo>
                <a:lnTo>
                  <a:pt x="295" y="1219835"/>
                </a:lnTo>
                <a:lnTo>
                  <a:pt x="3722" y="1175716"/>
                </a:lnTo>
                <a:lnTo>
                  <a:pt x="295" y="1126935"/>
                </a:lnTo>
                <a:lnTo>
                  <a:pt x="295" y="1046801"/>
                </a:lnTo>
                <a:lnTo>
                  <a:pt x="4400" y="1015203"/>
                </a:lnTo>
                <a:cubicBezTo>
                  <a:pt x="5263" y="1002160"/>
                  <a:pt x="4906" y="989085"/>
                  <a:pt x="2166" y="975879"/>
                </a:cubicBezTo>
                <a:lnTo>
                  <a:pt x="295" y="964020"/>
                </a:lnTo>
                <a:lnTo>
                  <a:pt x="295" y="801667"/>
                </a:lnTo>
                <a:lnTo>
                  <a:pt x="310" y="800839"/>
                </a:lnTo>
                <a:cubicBezTo>
                  <a:pt x="-163" y="783697"/>
                  <a:pt x="-464" y="766569"/>
                  <a:pt x="2276" y="749518"/>
                </a:cubicBezTo>
                <a:cubicBezTo>
                  <a:pt x="6167" y="722055"/>
                  <a:pt x="6315" y="694225"/>
                  <a:pt x="2715" y="666724"/>
                </a:cubicBezTo>
                <a:lnTo>
                  <a:pt x="295" y="625158"/>
                </a:lnTo>
                <a:lnTo>
                  <a:pt x="295" y="559484"/>
                </a:lnTo>
                <a:lnTo>
                  <a:pt x="3920" y="510291"/>
                </a:lnTo>
                <a:cubicBezTo>
                  <a:pt x="8414" y="480008"/>
                  <a:pt x="10989" y="448837"/>
                  <a:pt x="2933" y="419129"/>
                </a:cubicBezTo>
                <a:lnTo>
                  <a:pt x="295" y="403959"/>
                </a:lnTo>
                <a:lnTo>
                  <a:pt x="295" y="237294"/>
                </a:lnTo>
                <a:lnTo>
                  <a:pt x="2933" y="209924"/>
                </a:lnTo>
                <a:cubicBezTo>
                  <a:pt x="7729" y="172623"/>
                  <a:pt x="7838" y="134908"/>
                  <a:pt x="3263" y="97581"/>
                </a:cubicBezTo>
                <a:lnTo>
                  <a:pt x="295" y="63619"/>
                </a:lnTo>
                <a:lnTo>
                  <a:pt x="295" y="1928"/>
                </a:lnTo>
                <a:lnTo>
                  <a:pt x="64759"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7" name="Picture Placeholder 26">
            <a:extLst>
              <a:ext uri="{FF2B5EF4-FFF2-40B4-BE49-F238E27FC236}">
                <a16:creationId xmlns:a16="http://schemas.microsoft.com/office/drawing/2014/main" id="{C62C212D-2434-4610-A983-7FC587B517B4}"/>
              </a:ext>
            </a:extLst>
          </p:cNvPr>
          <p:cNvSpPr>
            <a:spLocks noGrp="1"/>
          </p:cNvSpPr>
          <p:nvPr>
            <p:ph type="pic" sz="quarter" idx="14"/>
          </p:nvPr>
        </p:nvSpPr>
        <p:spPr>
          <a:xfrm>
            <a:off x="3009627" y="3064916"/>
            <a:ext cx="1447216" cy="1477990"/>
          </a:xfrm>
          <a:custGeom>
            <a:avLst/>
            <a:gdLst>
              <a:gd name="connsiteX0" fmla="*/ 107991 w 1447216"/>
              <a:gd name="connsiteY0" fmla="*/ 0 h 1477990"/>
              <a:gd name="connsiteX1" fmla="*/ 265817 w 1447216"/>
              <a:gd name="connsiteY1" fmla="*/ 0 h 1477990"/>
              <a:gd name="connsiteX2" fmla="*/ 298143 w 1447216"/>
              <a:gd name="connsiteY2" fmla="*/ 2318 h 1477990"/>
              <a:gd name="connsiteX3" fmla="*/ 364603 w 1447216"/>
              <a:gd name="connsiteY3" fmla="*/ 5440 h 1477990"/>
              <a:gd name="connsiteX4" fmla="*/ 566441 w 1447216"/>
              <a:gd name="connsiteY4" fmla="*/ 1098 h 1477990"/>
              <a:gd name="connsiteX5" fmla="*/ 606880 w 1447216"/>
              <a:gd name="connsiteY5" fmla="*/ 0 h 1477990"/>
              <a:gd name="connsiteX6" fmla="*/ 937733 w 1447216"/>
              <a:gd name="connsiteY6" fmla="*/ 0 h 1477990"/>
              <a:gd name="connsiteX7" fmla="*/ 964707 w 1447216"/>
              <a:gd name="connsiteY7" fmla="*/ 2227 h 1477990"/>
              <a:gd name="connsiteX8" fmla="*/ 1111826 w 1447216"/>
              <a:gd name="connsiteY8" fmla="*/ 1924 h 1477990"/>
              <a:gd name="connsiteX9" fmla="*/ 1161094 w 1447216"/>
              <a:gd name="connsiteY9" fmla="*/ 0 h 1477990"/>
              <a:gd name="connsiteX10" fmla="*/ 1236965 w 1447216"/>
              <a:gd name="connsiteY10" fmla="*/ 0 h 1477990"/>
              <a:gd name="connsiteX11" fmla="*/ 1290056 w 1447216"/>
              <a:gd name="connsiteY11" fmla="*/ 2288 h 1477990"/>
              <a:gd name="connsiteX12" fmla="*/ 1417398 w 1447216"/>
              <a:gd name="connsiteY12" fmla="*/ 166 h 1477990"/>
              <a:gd name="connsiteX13" fmla="*/ 1422068 w 1447216"/>
              <a:gd name="connsiteY13" fmla="*/ 0 h 1477990"/>
              <a:gd name="connsiteX14" fmla="*/ 1447216 w 1447216"/>
              <a:gd name="connsiteY14" fmla="*/ 0 h 1477990"/>
              <a:gd name="connsiteX15" fmla="*/ 1447216 w 1447216"/>
              <a:gd name="connsiteY15" fmla="*/ 1469823 h 1477990"/>
              <a:gd name="connsiteX16" fmla="*/ 1358700 w 1447216"/>
              <a:gd name="connsiteY16" fmla="*/ 1472353 h 1477990"/>
              <a:gd name="connsiteX17" fmla="*/ 1178286 w 1447216"/>
              <a:gd name="connsiteY17" fmla="*/ 1472353 h 1477990"/>
              <a:gd name="connsiteX18" fmla="*/ 859951 w 1447216"/>
              <a:gd name="connsiteY18" fmla="*/ 1465456 h 1477990"/>
              <a:gd name="connsiteX19" fmla="*/ 500701 w 1447216"/>
              <a:gd name="connsiteY19" fmla="*/ 1468013 h 1477990"/>
              <a:gd name="connsiteX20" fmla="*/ 234329 w 1447216"/>
              <a:gd name="connsiteY20" fmla="*/ 1461815 h 1477990"/>
              <a:gd name="connsiteX21" fmla="*/ 133135 w 1447216"/>
              <a:gd name="connsiteY21" fmla="*/ 1476769 h 1477990"/>
              <a:gd name="connsiteX22" fmla="*/ 12645 w 1447216"/>
              <a:gd name="connsiteY22" fmla="*/ 1477990 h 1477990"/>
              <a:gd name="connsiteX23" fmla="*/ 15316 w 1447216"/>
              <a:gd name="connsiteY23" fmla="*/ 1456307 h 1477990"/>
              <a:gd name="connsiteX24" fmla="*/ 11892 w 1447216"/>
              <a:gd name="connsiteY24" fmla="*/ 1403967 h 1477990"/>
              <a:gd name="connsiteX25" fmla="*/ 6412 w 1447216"/>
              <a:gd name="connsiteY25" fmla="*/ 1238066 h 1477990"/>
              <a:gd name="connsiteX26" fmla="*/ 6850 w 1447216"/>
              <a:gd name="connsiteY26" fmla="*/ 1113013 h 1477990"/>
              <a:gd name="connsiteX27" fmla="*/ 6850 w 1447216"/>
              <a:gd name="connsiteY27" fmla="*/ 1054331 h 1477990"/>
              <a:gd name="connsiteX28" fmla="*/ 9699 w 1447216"/>
              <a:gd name="connsiteY28" fmla="*/ 975879 h 1477990"/>
              <a:gd name="connsiteX29" fmla="*/ 4220 w 1447216"/>
              <a:gd name="connsiteY29" fmla="*/ 941150 h 1477990"/>
              <a:gd name="connsiteX30" fmla="*/ 6904 w 1447216"/>
              <a:gd name="connsiteY30" fmla="*/ 852238 h 1477990"/>
              <a:gd name="connsiteX31" fmla="*/ 9809 w 1447216"/>
              <a:gd name="connsiteY31" fmla="*/ 749518 h 1477990"/>
              <a:gd name="connsiteX32" fmla="*/ 10248 w 1447216"/>
              <a:gd name="connsiteY32" fmla="*/ 666724 h 1477990"/>
              <a:gd name="connsiteX33" fmla="*/ 11453 w 1447216"/>
              <a:gd name="connsiteY33" fmla="*/ 510291 h 1477990"/>
              <a:gd name="connsiteX34" fmla="*/ 10466 w 1447216"/>
              <a:gd name="connsiteY34" fmla="*/ 419129 h 1477990"/>
              <a:gd name="connsiteX35" fmla="*/ 10466 w 1447216"/>
              <a:gd name="connsiteY35" fmla="*/ 209924 h 1477990"/>
              <a:gd name="connsiteX36" fmla="*/ 10796 w 1447216"/>
              <a:gd name="connsiteY36" fmla="*/ 97581 h 1477990"/>
              <a:gd name="connsiteX37" fmla="*/ 3535 w 1447216"/>
              <a:gd name="connsiteY37" fmla="*/ 14494 h 1477990"/>
              <a:gd name="connsiteX38" fmla="*/ 3925 w 1447216"/>
              <a:gd name="connsiteY38" fmla="*/ 2002 h 1477990"/>
              <a:gd name="connsiteX39" fmla="*/ 72292 w 1447216"/>
              <a:gd name="connsiteY39"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47216" h="1477990">
                <a:moveTo>
                  <a:pt x="107991" y="0"/>
                </a:moveTo>
                <a:lnTo>
                  <a:pt x="265817" y="0"/>
                </a:lnTo>
                <a:lnTo>
                  <a:pt x="298143" y="2318"/>
                </a:lnTo>
                <a:cubicBezTo>
                  <a:pt x="320267" y="4440"/>
                  <a:pt x="342406" y="6289"/>
                  <a:pt x="364603" y="5440"/>
                </a:cubicBezTo>
                <a:cubicBezTo>
                  <a:pt x="431875" y="2955"/>
                  <a:pt x="499162" y="2121"/>
                  <a:pt x="566441" y="1098"/>
                </a:cubicBezTo>
                <a:lnTo>
                  <a:pt x="606880" y="0"/>
                </a:lnTo>
                <a:lnTo>
                  <a:pt x="937733" y="0"/>
                </a:lnTo>
                <a:lnTo>
                  <a:pt x="964707" y="2227"/>
                </a:lnTo>
                <a:cubicBezTo>
                  <a:pt x="1013530" y="9381"/>
                  <a:pt x="1062767" y="4955"/>
                  <a:pt x="1111826" y="1924"/>
                </a:cubicBezTo>
                <a:lnTo>
                  <a:pt x="1161094" y="0"/>
                </a:lnTo>
                <a:lnTo>
                  <a:pt x="1236965" y="0"/>
                </a:lnTo>
                <a:lnTo>
                  <a:pt x="1290056" y="2288"/>
                </a:lnTo>
                <a:cubicBezTo>
                  <a:pt x="1332385" y="6652"/>
                  <a:pt x="1374950" y="2591"/>
                  <a:pt x="1417398" y="166"/>
                </a:cubicBezTo>
                <a:lnTo>
                  <a:pt x="1422068" y="0"/>
                </a:lnTo>
                <a:lnTo>
                  <a:pt x="1447216" y="0"/>
                </a:lnTo>
                <a:lnTo>
                  <a:pt x="1447216" y="1469823"/>
                </a:lnTo>
                <a:lnTo>
                  <a:pt x="1358700" y="1472353"/>
                </a:lnTo>
                <a:cubicBezTo>
                  <a:pt x="1298542" y="1473360"/>
                  <a:pt x="1238141" y="1482658"/>
                  <a:pt x="1178286" y="1472353"/>
                </a:cubicBezTo>
                <a:cubicBezTo>
                  <a:pt x="1072672" y="1455500"/>
                  <a:pt x="965947" y="1453183"/>
                  <a:pt x="859951" y="1465456"/>
                </a:cubicBezTo>
                <a:cubicBezTo>
                  <a:pt x="740406" y="1477389"/>
                  <a:pt x="620344" y="1478242"/>
                  <a:pt x="500701" y="1468013"/>
                </a:cubicBezTo>
                <a:cubicBezTo>
                  <a:pt x="412072" y="1460730"/>
                  <a:pt x="323262" y="1455306"/>
                  <a:pt x="234329" y="1461815"/>
                </a:cubicBezTo>
                <a:cubicBezTo>
                  <a:pt x="200275" y="1464372"/>
                  <a:pt x="167069" y="1475530"/>
                  <a:pt x="133135" y="1476769"/>
                </a:cubicBezTo>
                <a:lnTo>
                  <a:pt x="12645" y="1477990"/>
                </a:lnTo>
                <a:lnTo>
                  <a:pt x="15316" y="1456307"/>
                </a:lnTo>
                <a:cubicBezTo>
                  <a:pt x="16577" y="1438825"/>
                  <a:pt x="16193" y="1421330"/>
                  <a:pt x="11892" y="1403967"/>
                </a:cubicBezTo>
                <a:cubicBezTo>
                  <a:pt x="-1808" y="1348788"/>
                  <a:pt x="932" y="1293662"/>
                  <a:pt x="6412" y="1238066"/>
                </a:cubicBezTo>
                <a:cubicBezTo>
                  <a:pt x="10522" y="1196695"/>
                  <a:pt x="15070" y="1154854"/>
                  <a:pt x="6850" y="1113013"/>
                </a:cubicBezTo>
                <a:cubicBezTo>
                  <a:pt x="3316" y="1093599"/>
                  <a:pt x="3316" y="1073745"/>
                  <a:pt x="6850" y="1054331"/>
                </a:cubicBezTo>
                <a:cubicBezTo>
                  <a:pt x="11124" y="1028180"/>
                  <a:pt x="15179" y="1002291"/>
                  <a:pt x="9699" y="975879"/>
                </a:cubicBezTo>
                <a:cubicBezTo>
                  <a:pt x="7289" y="964373"/>
                  <a:pt x="5481" y="952762"/>
                  <a:pt x="4220" y="941150"/>
                </a:cubicBezTo>
                <a:cubicBezTo>
                  <a:pt x="1710" y="911506"/>
                  <a:pt x="2609" y="881694"/>
                  <a:pt x="6904" y="852238"/>
                </a:cubicBezTo>
                <a:cubicBezTo>
                  <a:pt x="11015" y="818033"/>
                  <a:pt x="4329" y="783619"/>
                  <a:pt x="9809" y="749518"/>
                </a:cubicBezTo>
                <a:cubicBezTo>
                  <a:pt x="13700" y="722055"/>
                  <a:pt x="13848" y="694225"/>
                  <a:pt x="10248" y="666724"/>
                </a:cubicBezTo>
                <a:cubicBezTo>
                  <a:pt x="3770" y="614737"/>
                  <a:pt x="4175" y="562179"/>
                  <a:pt x="11453" y="510291"/>
                </a:cubicBezTo>
                <a:cubicBezTo>
                  <a:pt x="15947" y="480008"/>
                  <a:pt x="18522" y="448837"/>
                  <a:pt x="10466" y="419129"/>
                </a:cubicBezTo>
                <a:cubicBezTo>
                  <a:pt x="-8494" y="349307"/>
                  <a:pt x="2576" y="279380"/>
                  <a:pt x="10466" y="209924"/>
                </a:cubicBezTo>
                <a:cubicBezTo>
                  <a:pt x="15262" y="172623"/>
                  <a:pt x="15371" y="134908"/>
                  <a:pt x="10796" y="97581"/>
                </a:cubicBezTo>
                <a:cubicBezTo>
                  <a:pt x="6735" y="70015"/>
                  <a:pt x="4313" y="42275"/>
                  <a:pt x="3535" y="14494"/>
                </a:cubicBezTo>
                <a:lnTo>
                  <a:pt x="3925" y="2002"/>
                </a:lnTo>
                <a:lnTo>
                  <a:pt x="72292"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6" name="Picture Placeholder 25">
            <a:extLst>
              <a:ext uri="{FF2B5EF4-FFF2-40B4-BE49-F238E27FC236}">
                <a16:creationId xmlns:a16="http://schemas.microsoft.com/office/drawing/2014/main" id="{32959C17-53EC-4A48-8276-E73A5CF1258A}"/>
              </a:ext>
            </a:extLst>
          </p:cNvPr>
          <p:cNvSpPr>
            <a:spLocks noGrp="1"/>
          </p:cNvSpPr>
          <p:nvPr>
            <p:ph type="pic" sz="quarter" idx="13"/>
          </p:nvPr>
        </p:nvSpPr>
        <p:spPr>
          <a:xfrm>
            <a:off x="648304" y="3058476"/>
            <a:ext cx="1463039" cy="1484431"/>
          </a:xfrm>
          <a:custGeom>
            <a:avLst/>
            <a:gdLst>
              <a:gd name="connsiteX0" fmla="*/ 866623 w 1463039"/>
              <a:gd name="connsiteY0" fmla="*/ 570 h 1484431"/>
              <a:gd name="connsiteX1" fmla="*/ 964707 w 1463039"/>
              <a:gd name="connsiteY1" fmla="*/ 8668 h 1484431"/>
              <a:gd name="connsiteX2" fmla="*/ 1111826 w 1463039"/>
              <a:gd name="connsiteY2" fmla="*/ 8365 h 1484431"/>
              <a:gd name="connsiteX3" fmla="*/ 1290056 w 1463039"/>
              <a:gd name="connsiteY3" fmla="*/ 8729 h 1484431"/>
              <a:gd name="connsiteX4" fmla="*/ 1417398 w 1463039"/>
              <a:gd name="connsiteY4" fmla="*/ 6607 h 1484431"/>
              <a:gd name="connsiteX5" fmla="*/ 1454474 w 1463039"/>
              <a:gd name="connsiteY5" fmla="*/ 5289 h 1484431"/>
              <a:gd name="connsiteX6" fmla="*/ 1449519 w 1463039"/>
              <a:gd name="connsiteY6" fmla="*/ 94304 h 1484431"/>
              <a:gd name="connsiteX7" fmla="*/ 1454055 w 1463039"/>
              <a:gd name="connsiteY7" fmla="*/ 198722 h 1484431"/>
              <a:gd name="connsiteX8" fmla="*/ 1456616 w 1463039"/>
              <a:gd name="connsiteY8" fmla="*/ 391198 h 1484431"/>
              <a:gd name="connsiteX9" fmla="*/ 1452608 w 1463039"/>
              <a:gd name="connsiteY9" fmla="*/ 565101 h 1484431"/>
              <a:gd name="connsiteX10" fmla="*/ 1461013 w 1463039"/>
              <a:gd name="connsiteY10" fmla="*/ 624833 h 1484431"/>
              <a:gd name="connsiteX11" fmla="*/ 1451384 w 1463039"/>
              <a:gd name="connsiteY11" fmla="*/ 907021 h 1484431"/>
              <a:gd name="connsiteX12" fmla="*/ 1452664 w 1463039"/>
              <a:gd name="connsiteY12" fmla="*/ 1009693 h 1484431"/>
              <a:gd name="connsiteX13" fmla="*/ 1456003 w 1463039"/>
              <a:gd name="connsiteY13" fmla="*/ 1096987 h 1484431"/>
              <a:gd name="connsiteX14" fmla="*/ 1453721 w 1463039"/>
              <a:gd name="connsiteY14" fmla="*/ 1174561 h 1484431"/>
              <a:gd name="connsiteX15" fmla="*/ 1461723 w 1463039"/>
              <a:gd name="connsiteY15" fmla="*/ 1280017 h 1484431"/>
              <a:gd name="connsiteX16" fmla="*/ 1463039 w 1463039"/>
              <a:gd name="connsiteY16" fmla="*/ 1330730 h 1484431"/>
              <a:gd name="connsiteX17" fmla="*/ 1463039 w 1463039"/>
              <a:gd name="connsiteY17" fmla="*/ 1433812 h 1484431"/>
              <a:gd name="connsiteX18" fmla="*/ 1458898 w 1463039"/>
              <a:gd name="connsiteY18" fmla="*/ 1471899 h 1484431"/>
              <a:gd name="connsiteX19" fmla="*/ 1458307 w 1463039"/>
              <a:gd name="connsiteY19" fmla="*/ 1476108 h 1484431"/>
              <a:gd name="connsiteX20" fmla="*/ 1456252 w 1463039"/>
              <a:gd name="connsiteY20" fmla="*/ 1476005 h 1484431"/>
              <a:gd name="connsiteX21" fmla="*/ 1358700 w 1463039"/>
              <a:gd name="connsiteY21" fmla="*/ 1478794 h 1484431"/>
              <a:gd name="connsiteX22" fmla="*/ 1178286 w 1463039"/>
              <a:gd name="connsiteY22" fmla="*/ 1478794 h 1484431"/>
              <a:gd name="connsiteX23" fmla="*/ 859951 w 1463039"/>
              <a:gd name="connsiteY23" fmla="*/ 1471897 h 1484431"/>
              <a:gd name="connsiteX24" fmla="*/ 500701 w 1463039"/>
              <a:gd name="connsiteY24" fmla="*/ 1474454 h 1484431"/>
              <a:gd name="connsiteX25" fmla="*/ 234329 w 1463039"/>
              <a:gd name="connsiteY25" fmla="*/ 1468256 h 1484431"/>
              <a:gd name="connsiteX26" fmla="*/ 133135 w 1463039"/>
              <a:gd name="connsiteY26" fmla="*/ 1483210 h 1484431"/>
              <a:gd name="connsiteX27" fmla="*/ 12645 w 1463039"/>
              <a:gd name="connsiteY27" fmla="*/ 1484431 h 1484431"/>
              <a:gd name="connsiteX28" fmla="*/ 15316 w 1463039"/>
              <a:gd name="connsiteY28" fmla="*/ 1462748 h 1484431"/>
              <a:gd name="connsiteX29" fmla="*/ 11892 w 1463039"/>
              <a:gd name="connsiteY29" fmla="*/ 1410408 h 1484431"/>
              <a:gd name="connsiteX30" fmla="*/ 6412 w 1463039"/>
              <a:gd name="connsiteY30" fmla="*/ 1244507 h 1484431"/>
              <a:gd name="connsiteX31" fmla="*/ 6850 w 1463039"/>
              <a:gd name="connsiteY31" fmla="*/ 1119454 h 1484431"/>
              <a:gd name="connsiteX32" fmla="*/ 6850 w 1463039"/>
              <a:gd name="connsiteY32" fmla="*/ 1060772 h 1484431"/>
              <a:gd name="connsiteX33" fmla="*/ 9699 w 1463039"/>
              <a:gd name="connsiteY33" fmla="*/ 982320 h 1484431"/>
              <a:gd name="connsiteX34" fmla="*/ 4220 w 1463039"/>
              <a:gd name="connsiteY34" fmla="*/ 947591 h 1484431"/>
              <a:gd name="connsiteX35" fmla="*/ 6904 w 1463039"/>
              <a:gd name="connsiteY35" fmla="*/ 858679 h 1484431"/>
              <a:gd name="connsiteX36" fmla="*/ 9809 w 1463039"/>
              <a:gd name="connsiteY36" fmla="*/ 755959 h 1484431"/>
              <a:gd name="connsiteX37" fmla="*/ 10248 w 1463039"/>
              <a:gd name="connsiteY37" fmla="*/ 673165 h 1484431"/>
              <a:gd name="connsiteX38" fmla="*/ 11453 w 1463039"/>
              <a:gd name="connsiteY38" fmla="*/ 516732 h 1484431"/>
              <a:gd name="connsiteX39" fmla="*/ 10466 w 1463039"/>
              <a:gd name="connsiteY39" fmla="*/ 425570 h 1484431"/>
              <a:gd name="connsiteX40" fmla="*/ 10466 w 1463039"/>
              <a:gd name="connsiteY40" fmla="*/ 216365 h 1484431"/>
              <a:gd name="connsiteX41" fmla="*/ 10796 w 1463039"/>
              <a:gd name="connsiteY41" fmla="*/ 104022 h 1484431"/>
              <a:gd name="connsiteX42" fmla="*/ 3535 w 1463039"/>
              <a:gd name="connsiteY42" fmla="*/ 20935 h 1484431"/>
              <a:gd name="connsiteX43" fmla="*/ 3925 w 1463039"/>
              <a:gd name="connsiteY43" fmla="*/ 8443 h 1484431"/>
              <a:gd name="connsiteX44" fmla="*/ 72292 w 1463039"/>
              <a:gd name="connsiteY44" fmla="*/ 7145 h 1484431"/>
              <a:gd name="connsiteX45" fmla="*/ 231771 w 1463039"/>
              <a:gd name="connsiteY45" fmla="*/ 4000 h 1484431"/>
              <a:gd name="connsiteX46" fmla="*/ 364603 w 1463039"/>
              <a:gd name="connsiteY46" fmla="*/ 11881 h 1484431"/>
              <a:gd name="connsiteX47" fmla="*/ 768234 w 1463039"/>
              <a:gd name="connsiteY47" fmla="*/ 2060 h 1484431"/>
              <a:gd name="connsiteX48" fmla="*/ 866623 w 1463039"/>
              <a:gd name="connsiteY48" fmla="*/ 570 h 148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63039" h="1484431">
                <a:moveTo>
                  <a:pt x="866623" y="570"/>
                </a:moveTo>
                <a:cubicBezTo>
                  <a:pt x="899406" y="1672"/>
                  <a:pt x="932137" y="4373"/>
                  <a:pt x="964707" y="8668"/>
                </a:cubicBezTo>
                <a:cubicBezTo>
                  <a:pt x="1013530" y="15822"/>
                  <a:pt x="1062767" y="11396"/>
                  <a:pt x="1111826" y="8365"/>
                </a:cubicBezTo>
                <a:cubicBezTo>
                  <a:pt x="1171217" y="4667"/>
                  <a:pt x="1230548" y="2666"/>
                  <a:pt x="1290056" y="8729"/>
                </a:cubicBezTo>
                <a:cubicBezTo>
                  <a:pt x="1332385" y="13093"/>
                  <a:pt x="1374950" y="9032"/>
                  <a:pt x="1417398" y="6607"/>
                </a:cubicBezTo>
                <a:lnTo>
                  <a:pt x="1454474" y="5289"/>
                </a:lnTo>
                <a:lnTo>
                  <a:pt x="1449519" y="94304"/>
                </a:lnTo>
                <a:cubicBezTo>
                  <a:pt x="1449060" y="129133"/>
                  <a:pt x="1450326" y="163950"/>
                  <a:pt x="1454055" y="198722"/>
                </a:cubicBezTo>
                <a:cubicBezTo>
                  <a:pt x="1460000" y="262766"/>
                  <a:pt x="1460857" y="327061"/>
                  <a:pt x="1456616" y="391198"/>
                </a:cubicBezTo>
                <a:cubicBezTo>
                  <a:pt x="1453666" y="449150"/>
                  <a:pt x="1446429" y="507011"/>
                  <a:pt x="1452608" y="565101"/>
                </a:cubicBezTo>
                <a:cubicBezTo>
                  <a:pt x="1454723" y="585088"/>
                  <a:pt x="1459844" y="604709"/>
                  <a:pt x="1461013" y="624833"/>
                </a:cubicBezTo>
                <a:cubicBezTo>
                  <a:pt x="1466579" y="719109"/>
                  <a:pt x="1458230" y="813065"/>
                  <a:pt x="1451384" y="907021"/>
                </a:cubicBezTo>
                <a:cubicBezTo>
                  <a:pt x="1448879" y="941245"/>
                  <a:pt x="1445817" y="975469"/>
                  <a:pt x="1452664" y="1009693"/>
                </a:cubicBezTo>
                <a:cubicBezTo>
                  <a:pt x="1458091" y="1038573"/>
                  <a:pt x="1459210" y="1067888"/>
                  <a:pt x="1456003" y="1096987"/>
                </a:cubicBezTo>
                <a:cubicBezTo>
                  <a:pt x="1452797" y="1122759"/>
                  <a:pt x="1452035" y="1148692"/>
                  <a:pt x="1453721" y="1174561"/>
                </a:cubicBezTo>
                <a:cubicBezTo>
                  <a:pt x="1457200" y="1209698"/>
                  <a:pt x="1459900" y="1244846"/>
                  <a:pt x="1461723" y="1280017"/>
                </a:cubicBezTo>
                <a:lnTo>
                  <a:pt x="1463039" y="1330730"/>
                </a:lnTo>
                <a:lnTo>
                  <a:pt x="1463039" y="1433812"/>
                </a:lnTo>
                <a:lnTo>
                  <a:pt x="1458898" y="1471899"/>
                </a:lnTo>
                <a:lnTo>
                  <a:pt x="1458307" y="1476108"/>
                </a:lnTo>
                <a:lnTo>
                  <a:pt x="1456252" y="1476005"/>
                </a:lnTo>
                <a:cubicBezTo>
                  <a:pt x="1423776" y="1477709"/>
                  <a:pt x="1391237" y="1478251"/>
                  <a:pt x="1358700" y="1478794"/>
                </a:cubicBezTo>
                <a:cubicBezTo>
                  <a:pt x="1298542" y="1479801"/>
                  <a:pt x="1238141" y="1489099"/>
                  <a:pt x="1178286" y="1478794"/>
                </a:cubicBezTo>
                <a:cubicBezTo>
                  <a:pt x="1072672" y="1461941"/>
                  <a:pt x="965947" y="1459624"/>
                  <a:pt x="859951" y="1471897"/>
                </a:cubicBezTo>
                <a:cubicBezTo>
                  <a:pt x="740406" y="1483830"/>
                  <a:pt x="620344" y="1484683"/>
                  <a:pt x="500701" y="1474454"/>
                </a:cubicBezTo>
                <a:cubicBezTo>
                  <a:pt x="412072" y="1467171"/>
                  <a:pt x="323262" y="1461747"/>
                  <a:pt x="234329" y="1468256"/>
                </a:cubicBezTo>
                <a:cubicBezTo>
                  <a:pt x="200275" y="1470813"/>
                  <a:pt x="167069" y="1481971"/>
                  <a:pt x="133135" y="1483210"/>
                </a:cubicBezTo>
                <a:lnTo>
                  <a:pt x="12645" y="1484431"/>
                </a:lnTo>
                <a:lnTo>
                  <a:pt x="15316" y="1462748"/>
                </a:lnTo>
                <a:cubicBezTo>
                  <a:pt x="16577" y="1445266"/>
                  <a:pt x="16193" y="1427771"/>
                  <a:pt x="11892" y="1410408"/>
                </a:cubicBezTo>
                <a:cubicBezTo>
                  <a:pt x="-1808" y="1355229"/>
                  <a:pt x="932" y="1300103"/>
                  <a:pt x="6412" y="1244507"/>
                </a:cubicBezTo>
                <a:cubicBezTo>
                  <a:pt x="10522" y="1203136"/>
                  <a:pt x="15070" y="1161295"/>
                  <a:pt x="6850" y="1119454"/>
                </a:cubicBezTo>
                <a:cubicBezTo>
                  <a:pt x="3316" y="1100040"/>
                  <a:pt x="3316" y="1080186"/>
                  <a:pt x="6850" y="1060772"/>
                </a:cubicBezTo>
                <a:cubicBezTo>
                  <a:pt x="11124" y="1034621"/>
                  <a:pt x="15179" y="1008732"/>
                  <a:pt x="9699" y="982320"/>
                </a:cubicBezTo>
                <a:cubicBezTo>
                  <a:pt x="7289" y="970814"/>
                  <a:pt x="5481" y="959203"/>
                  <a:pt x="4220" y="947591"/>
                </a:cubicBezTo>
                <a:cubicBezTo>
                  <a:pt x="1710" y="917947"/>
                  <a:pt x="2609" y="888135"/>
                  <a:pt x="6904" y="858679"/>
                </a:cubicBezTo>
                <a:cubicBezTo>
                  <a:pt x="11015" y="824474"/>
                  <a:pt x="4329" y="790060"/>
                  <a:pt x="9809" y="755959"/>
                </a:cubicBezTo>
                <a:cubicBezTo>
                  <a:pt x="13700" y="728496"/>
                  <a:pt x="13848" y="700666"/>
                  <a:pt x="10248" y="673165"/>
                </a:cubicBezTo>
                <a:cubicBezTo>
                  <a:pt x="3770" y="621178"/>
                  <a:pt x="4175" y="568620"/>
                  <a:pt x="11453" y="516732"/>
                </a:cubicBezTo>
                <a:cubicBezTo>
                  <a:pt x="15947" y="486449"/>
                  <a:pt x="18522" y="455278"/>
                  <a:pt x="10466" y="425570"/>
                </a:cubicBezTo>
                <a:cubicBezTo>
                  <a:pt x="-8494" y="355748"/>
                  <a:pt x="2576" y="285821"/>
                  <a:pt x="10466" y="216365"/>
                </a:cubicBezTo>
                <a:cubicBezTo>
                  <a:pt x="15262" y="179064"/>
                  <a:pt x="15371" y="141349"/>
                  <a:pt x="10796" y="104022"/>
                </a:cubicBezTo>
                <a:cubicBezTo>
                  <a:pt x="6735" y="76456"/>
                  <a:pt x="4313" y="48716"/>
                  <a:pt x="3535" y="20935"/>
                </a:cubicBezTo>
                <a:lnTo>
                  <a:pt x="3925" y="8443"/>
                </a:lnTo>
                <a:lnTo>
                  <a:pt x="72292" y="7145"/>
                </a:lnTo>
                <a:cubicBezTo>
                  <a:pt x="125550" y="5561"/>
                  <a:pt x="178728" y="3394"/>
                  <a:pt x="231771" y="4000"/>
                </a:cubicBezTo>
                <a:cubicBezTo>
                  <a:pt x="276049" y="4485"/>
                  <a:pt x="320208" y="13578"/>
                  <a:pt x="364603" y="11881"/>
                </a:cubicBezTo>
                <a:cubicBezTo>
                  <a:pt x="499147" y="6910"/>
                  <a:pt x="633750" y="8547"/>
                  <a:pt x="768234" y="2060"/>
                </a:cubicBezTo>
                <a:cubicBezTo>
                  <a:pt x="801008" y="-38"/>
                  <a:pt x="833841" y="-533"/>
                  <a:pt x="866623" y="570"/>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0" y="365125"/>
            <a:ext cx="12188952" cy="1325563"/>
          </a:xfrm>
        </p:spPr>
        <p:txBody>
          <a:bodyPr/>
          <a:lstStyle>
            <a:lvl1pPr algn="ctr">
              <a:defRPr sz="7200"/>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pPr/>
              <a:t>‹#›</a:t>
            </a:fld>
            <a:endParaRPr lang="en-US" dirty="0"/>
          </a:p>
        </p:txBody>
      </p:sp>
      <p:sp>
        <p:nvSpPr>
          <p:cNvPr id="19" name="Rectangle 18" descr="Tag=AccentColor&#10;Flavor=Light&#10;Target=FillAndLine">
            <a:extLst>
              <a:ext uri="{FF2B5EF4-FFF2-40B4-BE49-F238E27FC236}">
                <a16:creationId xmlns:a16="http://schemas.microsoft.com/office/drawing/2014/main" id="{2D7984C8-AF4A-4D59-BB2D-72D92F873C0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32">
            <a:extLst>
              <a:ext uri="{FF2B5EF4-FFF2-40B4-BE49-F238E27FC236}">
                <a16:creationId xmlns:a16="http://schemas.microsoft.com/office/drawing/2014/main" id="{EC125114-9BE9-4C21-BEC1-81B685162210}"/>
              </a:ext>
            </a:extLst>
          </p:cNvPr>
          <p:cNvSpPr>
            <a:spLocks noGrp="1"/>
          </p:cNvSpPr>
          <p:nvPr>
            <p:ph type="body" sz="quarter" idx="18" hasCustomPrompt="1"/>
          </p:nvPr>
        </p:nvSpPr>
        <p:spPr>
          <a:xfrm>
            <a:off x="6309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4" name="Text Placeholder 32">
            <a:extLst>
              <a:ext uri="{FF2B5EF4-FFF2-40B4-BE49-F238E27FC236}">
                <a16:creationId xmlns:a16="http://schemas.microsoft.com/office/drawing/2014/main" id="{2AB98BFD-4068-4EDA-8DE5-E5D978EDDF2E}"/>
              </a:ext>
            </a:extLst>
          </p:cNvPr>
          <p:cNvSpPr>
            <a:spLocks noGrp="1"/>
          </p:cNvSpPr>
          <p:nvPr>
            <p:ph type="body" sz="quarter" idx="19" hasCustomPrompt="1"/>
          </p:nvPr>
        </p:nvSpPr>
        <p:spPr>
          <a:xfrm>
            <a:off x="29931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5" name="Text Placeholder 32">
            <a:extLst>
              <a:ext uri="{FF2B5EF4-FFF2-40B4-BE49-F238E27FC236}">
                <a16:creationId xmlns:a16="http://schemas.microsoft.com/office/drawing/2014/main" id="{937737FC-57C8-4243-BE91-4E9684B83613}"/>
              </a:ext>
            </a:extLst>
          </p:cNvPr>
          <p:cNvSpPr>
            <a:spLocks noGrp="1"/>
          </p:cNvSpPr>
          <p:nvPr>
            <p:ph type="body" sz="quarter" idx="20" hasCustomPrompt="1"/>
          </p:nvPr>
        </p:nvSpPr>
        <p:spPr>
          <a:xfrm>
            <a:off x="53553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6" name="Text Placeholder 32">
            <a:extLst>
              <a:ext uri="{FF2B5EF4-FFF2-40B4-BE49-F238E27FC236}">
                <a16:creationId xmlns:a16="http://schemas.microsoft.com/office/drawing/2014/main" id="{CA78FA67-D083-4763-B647-4554C3C50977}"/>
              </a:ext>
            </a:extLst>
          </p:cNvPr>
          <p:cNvSpPr>
            <a:spLocks noGrp="1"/>
          </p:cNvSpPr>
          <p:nvPr>
            <p:ph type="body" sz="quarter" idx="21" hasCustomPrompt="1"/>
          </p:nvPr>
        </p:nvSpPr>
        <p:spPr>
          <a:xfrm>
            <a:off x="77175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7" name="Text Placeholder 32">
            <a:extLst>
              <a:ext uri="{FF2B5EF4-FFF2-40B4-BE49-F238E27FC236}">
                <a16:creationId xmlns:a16="http://schemas.microsoft.com/office/drawing/2014/main" id="{F1892FE5-DAA3-4902-93EF-46D6565FFB48}"/>
              </a:ext>
            </a:extLst>
          </p:cNvPr>
          <p:cNvSpPr>
            <a:spLocks noGrp="1"/>
          </p:cNvSpPr>
          <p:nvPr>
            <p:ph type="body" sz="quarter" idx="22" hasCustomPrompt="1"/>
          </p:nvPr>
        </p:nvSpPr>
        <p:spPr>
          <a:xfrm>
            <a:off x="100797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Tree>
    <p:extLst>
      <p:ext uri="{BB962C8B-B14F-4D97-AF65-F5344CB8AC3E}">
        <p14:creationId xmlns:p14="http://schemas.microsoft.com/office/powerpoint/2010/main" val="218342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Center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38200" y="365124"/>
            <a:ext cx="10515600" cy="1325880"/>
          </a:xfrm>
        </p:spPr>
        <p:txBody>
          <a:bodyPr/>
          <a:lstStyle>
            <a:lvl1pPr algn="ctr">
              <a:defRPr sz="7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41248" y="2304288"/>
            <a:ext cx="10515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83465705-093A-460D-83A5-4A4F3275ADB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8290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2C18C1E5-FB55-42F5-BD6D-9CC153FCDBE6}" type="slidenum">
              <a:rPr lang="en-US" smtClean="0"/>
              <a:pPr/>
              <a:t>‹#›</a:t>
            </a:fld>
            <a:endParaRPr lang="en-US" dirty="0"/>
          </a:p>
        </p:txBody>
      </p:sp>
      <p:sp>
        <p:nvSpPr>
          <p:cNvPr id="8" name="Rectangle 7" descr="Tag=AccentColor&#10;Flavor=Light&#10;Target=FillAndLine">
            <a:extLst>
              <a:ext uri="{FF2B5EF4-FFF2-40B4-BE49-F238E27FC236}">
                <a16:creationId xmlns:a16="http://schemas.microsoft.com/office/drawing/2014/main" id="{23FEB8C5-87FB-41BA-B300-D935D5EEAEC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3232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solidFill>
              </a:defRPr>
            </a:lvl1pPr>
          </a:lstStyle>
          <a:p>
            <a:r>
              <a:rPr lang="en-US" dirty="0">
                <a:solidFill>
                  <a:schemeClr val="tx1"/>
                </a:solidFill>
              </a:rPr>
              <a:t>Presentation Title</a:t>
            </a:r>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solidFill>
              </a:defRPr>
            </a:lvl1p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289588331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44" r:id="rId5"/>
    <p:sldLayoutId id="2147483751" r:id="rId6"/>
    <p:sldLayoutId id="2147483752" r:id="rId7"/>
    <p:sldLayoutId id="2147483753" r:id="rId8"/>
    <p:sldLayoutId id="2147483724" r:id="rId9"/>
    <p:sldLayoutId id="2147483737" r:id="rId10"/>
    <p:sldLayoutId id="2147483755" r:id="rId11"/>
    <p:sldLayoutId id="2147483754" r:id="rId12"/>
    <p:sldLayoutId id="2147483756" r:id="rId13"/>
    <p:sldLayoutId id="2147483739" r:id="rId14"/>
    <p:sldLayoutId id="2147483740" r:id="rId15"/>
    <p:sldLayoutId id="2147483741" r:id="rId16"/>
  </p:sldLayoutIdLst>
  <p:hf hdr="0"/>
  <p:txStyles>
    <p:titleStyle>
      <a:lvl1pPr algn="l" defTabSz="914400" rtl="0" eaLnBrk="1" latinLnBrk="0" hangingPunct="1">
        <a:lnSpc>
          <a:spcPct val="100000"/>
        </a:lnSpc>
        <a:spcBef>
          <a:spcPct val="0"/>
        </a:spcBef>
        <a:buNone/>
        <a:defRPr sz="72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1.xml"/><Relationship Id="rId1" Type="http://schemas.openxmlformats.org/officeDocument/2006/relationships/slideLayout" Target="../slideLayouts/slideLayout4.xml"/><Relationship Id="rId5" Type="http://schemas.openxmlformats.org/officeDocument/2006/relationships/image" Target="../media/image21.sv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hyperlink" Target="mailto:sakshikakde3@gmail.com" TargetMode="External"/><Relationship Id="rId5" Type="http://schemas.openxmlformats.org/officeDocument/2006/relationships/image" Target="../media/image29.sv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Rolls of Newspaper">
            <a:extLst>
              <a:ext uri="{FF2B5EF4-FFF2-40B4-BE49-F238E27FC236}">
                <a16:creationId xmlns:a16="http://schemas.microsoft.com/office/drawing/2014/main" id="{D133B357-FD2D-489D-8C7F-EA663756AEBA}"/>
              </a:ext>
            </a:extLst>
          </p:cNvPr>
          <p:cNvPicPr>
            <a:picLocks noChangeAspect="1"/>
          </p:cNvPicPr>
          <p:nvPr/>
        </p:nvPicPr>
        <p:blipFill rotWithShape="1">
          <a:blip r:embed="rId2">
            <a:alphaModFix/>
          </a:blip>
          <a:srcRect t="435" r="-1" b="15273"/>
          <a:stretch/>
        </p:blipFill>
        <p:spPr>
          <a:xfrm>
            <a:off x="20" y="10"/>
            <a:ext cx="12188931" cy="6857990"/>
          </a:xfrm>
          <a:prstGeom prst="rect">
            <a:avLst/>
          </a:prstGeom>
        </p:spPr>
      </p:pic>
      <p:sp>
        <p:nvSpPr>
          <p:cNvPr id="22"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657225 w 10515600"/>
              <a:gd name="connsiteY1" fmla="*/ 0 h 5416094"/>
              <a:gd name="connsiteX2" fmla="*/ 1419606 w 10515600"/>
              <a:gd name="connsiteY2" fmla="*/ 0 h 5416094"/>
              <a:gd name="connsiteX3" fmla="*/ 2181987 w 10515600"/>
              <a:gd name="connsiteY3" fmla="*/ 0 h 5416094"/>
              <a:gd name="connsiteX4" fmla="*/ 3049524 w 10515600"/>
              <a:gd name="connsiteY4" fmla="*/ 0 h 5416094"/>
              <a:gd name="connsiteX5" fmla="*/ 3706749 w 10515600"/>
              <a:gd name="connsiteY5" fmla="*/ 0 h 5416094"/>
              <a:gd name="connsiteX6" fmla="*/ 4469130 w 10515600"/>
              <a:gd name="connsiteY6" fmla="*/ 0 h 5416094"/>
              <a:gd name="connsiteX7" fmla="*/ 5126355 w 10515600"/>
              <a:gd name="connsiteY7" fmla="*/ 0 h 5416094"/>
              <a:gd name="connsiteX8" fmla="*/ 5783580 w 10515600"/>
              <a:gd name="connsiteY8" fmla="*/ 0 h 5416094"/>
              <a:gd name="connsiteX9" fmla="*/ 6440805 w 10515600"/>
              <a:gd name="connsiteY9" fmla="*/ 0 h 5416094"/>
              <a:gd name="connsiteX10" fmla="*/ 6782562 w 10515600"/>
              <a:gd name="connsiteY10" fmla="*/ 0 h 5416094"/>
              <a:gd name="connsiteX11" fmla="*/ 7544943 w 10515600"/>
              <a:gd name="connsiteY11" fmla="*/ 0 h 5416094"/>
              <a:gd name="connsiteX12" fmla="*/ 7886700 w 10515600"/>
              <a:gd name="connsiteY12" fmla="*/ 0 h 5416094"/>
              <a:gd name="connsiteX13" fmla="*/ 8543925 w 10515600"/>
              <a:gd name="connsiteY13" fmla="*/ 0 h 5416094"/>
              <a:gd name="connsiteX14" fmla="*/ 9411462 w 10515600"/>
              <a:gd name="connsiteY14" fmla="*/ 0 h 5416094"/>
              <a:gd name="connsiteX15" fmla="*/ 10515600 w 10515600"/>
              <a:gd name="connsiteY15" fmla="*/ 0 h 5416094"/>
              <a:gd name="connsiteX16" fmla="*/ 10515600 w 10515600"/>
              <a:gd name="connsiteY16" fmla="*/ 731173 h 5416094"/>
              <a:gd name="connsiteX17" fmla="*/ 10515600 w 10515600"/>
              <a:gd name="connsiteY17" fmla="*/ 1299863 h 5416094"/>
              <a:gd name="connsiteX18" fmla="*/ 10515600 w 10515600"/>
              <a:gd name="connsiteY18" fmla="*/ 1868552 h 5416094"/>
              <a:gd name="connsiteX19" fmla="*/ 10515600 w 10515600"/>
              <a:gd name="connsiteY19" fmla="*/ 2545564 h 5416094"/>
              <a:gd name="connsiteX20" fmla="*/ 10515600 w 10515600"/>
              <a:gd name="connsiteY20" fmla="*/ 3222576 h 5416094"/>
              <a:gd name="connsiteX21" fmla="*/ 10515600 w 10515600"/>
              <a:gd name="connsiteY21" fmla="*/ 3845427 h 5416094"/>
              <a:gd name="connsiteX22" fmla="*/ 10515600 w 10515600"/>
              <a:gd name="connsiteY22" fmla="*/ 4630760 h 5416094"/>
              <a:gd name="connsiteX23" fmla="*/ 10515600 w 10515600"/>
              <a:gd name="connsiteY23" fmla="*/ 5416094 h 5416094"/>
              <a:gd name="connsiteX24" fmla="*/ 9648063 w 10515600"/>
              <a:gd name="connsiteY24" fmla="*/ 5416094 h 5416094"/>
              <a:gd name="connsiteX25" fmla="*/ 8885682 w 10515600"/>
              <a:gd name="connsiteY25" fmla="*/ 5416094 h 5416094"/>
              <a:gd name="connsiteX26" fmla="*/ 8543925 w 10515600"/>
              <a:gd name="connsiteY26" fmla="*/ 5416094 h 5416094"/>
              <a:gd name="connsiteX27" fmla="*/ 7676388 w 10515600"/>
              <a:gd name="connsiteY27" fmla="*/ 5416094 h 5416094"/>
              <a:gd name="connsiteX28" fmla="*/ 7124319 w 10515600"/>
              <a:gd name="connsiteY28" fmla="*/ 5416094 h 5416094"/>
              <a:gd name="connsiteX29" fmla="*/ 6361938 w 10515600"/>
              <a:gd name="connsiteY29" fmla="*/ 5416094 h 5416094"/>
              <a:gd name="connsiteX30" fmla="*/ 6020181 w 10515600"/>
              <a:gd name="connsiteY30" fmla="*/ 5416094 h 5416094"/>
              <a:gd name="connsiteX31" fmla="*/ 5152644 w 10515600"/>
              <a:gd name="connsiteY31" fmla="*/ 5416094 h 5416094"/>
              <a:gd name="connsiteX32" fmla="*/ 4600575 w 10515600"/>
              <a:gd name="connsiteY32" fmla="*/ 5416094 h 5416094"/>
              <a:gd name="connsiteX33" fmla="*/ 3943350 w 10515600"/>
              <a:gd name="connsiteY33" fmla="*/ 5416094 h 5416094"/>
              <a:gd name="connsiteX34" fmla="*/ 3496437 w 10515600"/>
              <a:gd name="connsiteY34" fmla="*/ 5416094 h 5416094"/>
              <a:gd name="connsiteX35" fmla="*/ 2734056 w 10515600"/>
              <a:gd name="connsiteY35" fmla="*/ 5416094 h 5416094"/>
              <a:gd name="connsiteX36" fmla="*/ 1866519 w 10515600"/>
              <a:gd name="connsiteY36" fmla="*/ 5416094 h 5416094"/>
              <a:gd name="connsiteX37" fmla="*/ 1314450 w 10515600"/>
              <a:gd name="connsiteY37" fmla="*/ 5416094 h 5416094"/>
              <a:gd name="connsiteX38" fmla="*/ 0 w 10515600"/>
              <a:gd name="connsiteY38" fmla="*/ 5416094 h 5416094"/>
              <a:gd name="connsiteX39" fmla="*/ 0 w 10515600"/>
              <a:gd name="connsiteY39" fmla="*/ 4739082 h 5416094"/>
              <a:gd name="connsiteX40" fmla="*/ 0 w 10515600"/>
              <a:gd name="connsiteY40" fmla="*/ 4062071 h 5416094"/>
              <a:gd name="connsiteX41" fmla="*/ 0 w 10515600"/>
              <a:gd name="connsiteY41" fmla="*/ 3330898 h 5416094"/>
              <a:gd name="connsiteX42" fmla="*/ 0 w 10515600"/>
              <a:gd name="connsiteY42" fmla="*/ 2653886 h 5416094"/>
              <a:gd name="connsiteX43" fmla="*/ 0 w 10515600"/>
              <a:gd name="connsiteY43" fmla="*/ 1922713 h 5416094"/>
              <a:gd name="connsiteX44" fmla="*/ 0 w 10515600"/>
              <a:gd name="connsiteY44" fmla="*/ 1191541 h 5416094"/>
              <a:gd name="connsiteX45" fmla="*/ 0 w 10515600"/>
              <a:gd name="connsiteY45"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515600" h="5416094" fill="none" extrusionOk="0">
                <a:moveTo>
                  <a:pt x="0" y="0"/>
                </a:moveTo>
                <a:cubicBezTo>
                  <a:pt x="177150" y="-2233"/>
                  <a:pt x="437740" y="9549"/>
                  <a:pt x="657225" y="0"/>
                </a:cubicBezTo>
                <a:cubicBezTo>
                  <a:pt x="876711" y="-9549"/>
                  <a:pt x="1120002" y="4103"/>
                  <a:pt x="1419606" y="0"/>
                </a:cubicBezTo>
                <a:cubicBezTo>
                  <a:pt x="1719210" y="-4103"/>
                  <a:pt x="1938104" y="16641"/>
                  <a:pt x="2181987" y="0"/>
                </a:cubicBezTo>
                <a:cubicBezTo>
                  <a:pt x="2425870" y="-16641"/>
                  <a:pt x="2669395" y="-9276"/>
                  <a:pt x="3049524" y="0"/>
                </a:cubicBezTo>
                <a:cubicBezTo>
                  <a:pt x="3429653" y="9276"/>
                  <a:pt x="3553691" y="29352"/>
                  <a:pt x="3706749" y="0"/>
                </a:cubicBezTo>
                <a:cubicBezTo>
                  <a:pt x="3859808" y="-29352"/>
                  <a:pt x="4111295" y="-6375"/>
                  <a:pt x="4469130" y="0"/>
                </a:cubicBezTo>
                <a:cubicBezTo>
                  <a:pt x="4826965" y="6375"/>
                  <a:pt x="4916661" y="-30390"/>
                  <a:pt x="5126355" y="0"/>
                </a:cubicBezTo>
                <a:cubicBezTo>
                  <a:pt x="5336049" y="30390"/>
                  <a:pt x="5578402" y="-7004"/>
                  <a:pt x="5783580" y="0"/>
                </a:cubicBezTo>
                <a:cubicBezTo>
                  <a:pt x="5988759" y="7004"/>
                  <a:pt x="6270371" y="29583"/>
                  <a:pt x="6440805" y="0"/>
                </a:cubicBezTo>
                <a:cubicBezTo>
                  <a:pt x="6611240" y="-29583"/>
                  <a:pt x="6667725" y="8173"/>
                  <a:pt x="6782562" y="0"/>
                </a:cubicBezTo>
                <a:cubicBezTo>
                  <a:pt x="6897399" y="-8173"/>
                  <a:pt x="7375754" y="-24084"/>
                  <a:pt x="7544943" y="0"/>
                </a:cubicBezTo>
                <a:cubicBezTo>
                  <a:pt x="7714132" y="24084"/>
                  <a:pt x="7790780" y="5607"/>
                  <a:pt x="7886700" y="0"/>
                </a:cubicBezTo>
                <a:cubicBezTo>
                  <a:pt x="7982620" y="-5607"/>
                  <a:pt x="8404356" y="28301"/>
                  <a:pt x="8543925" y="0"/>
                </a:cubicBezTo>
                <a:cubicBezTo>
                  <a:pt x="8683495" y="-28301"/>
                  <a:pt x="9088340" y="-5992"/>
                  <a:pt x="9411462" y="0"/>
                </a:cubicBezTo>
                <a:cubicBezTo>
                  <a:pt x="9734584" y="5992"/>
                  <a:pt x="10083951" y="22703"/>
                  <a:pt x="10515600" y="0"/>
                </a:cubicBezTo>
                <a:cubicBezTo>
                  <a:pt x="10497934" y="171001"/>
                  <a:pt x="10537777" y="498242"/>
                  <a:pt x="10515600" y="731173"/>
                </a:cubicBezTo>
                <a:cubicBezTo>
                  <a:pt x="10493423" y="964104"/>
                  <a:pt x="10516932" y="1174374"/>
                  <a:pt x="10515600" y="1299863"/>
                </a:cubicBezTo>
                <a:cubicBezTo>
                  <a:pt x="10514269" y="1425352"/>
                  <a:pt x="10522086" y="1677469"/>
                  <a:pt x="10515600" y="1868552"/>
                </a:cubicBezTo>
                <a:cubicBezTo>
                  <a:pt x="10509114" y="2059635"/>
                  <a:pt x="10499452" y="2266556"/>
                  <a:pt x="10515600" y="2545564"/>
                </a:cubicBezTo>
                <a:cubicBezTo>
                  <a:pt x="10531748" y="2824572"/>
                  <a:pt x="10506359" y="3046060"/>
                  <a:pt x="10515600" y="3222576"/>
                </a:cubicBezTo>
                <a:cubicBezTo>
                  <a:pt x="10524841" y="3399092"/>
                  <a:pt x="10507180" y="3536552"/>
                  <a:pt x="10515600" y="3845427"/>
                </a:cubicBezTo>
                <a:cubicBezTo>
                  <a:pt x="10524020" y="4154302"/>
                  <a:pt x="10505750" y="4362578"/>
                  <a:pt x="10515600" y="4630760"/>
                </a:cubicBezTo>
                <a:cubicBezTo>
                  <a:pt x="10525450" y="4898942"/>
                  <a:pt x="10492122" y="5233505"/>
                  <a:pt x="10515600" y="5416094"/>
                </a:cubicBezTo>
                <a:cubicBezTo>
                  <a:pt x="10321022" y="5373763"/>
                  <a:pt x="9841056" y="5373781"/>
                  <a:pt x="9648063" y="5416094"/>
                </a:cubicBezTo>
                <a:cubicBezTo>
                  <a:pt x="9455070" y="5458407"/>
                  <a:pt x="9225135" y="5428993"/>
                  <a:pt x="8885682" y="5416094"/>
                </a:cubicBezTo>
                <a:cubicBezTo>
                  <a:pt x="8546229" y="5403195"/>
                  <a:pt x="8660252" y="5403063"/>
                  <a:pt x="8543925" y="5416094"/>
                </a:cubicBezTo>
                <a:cubicBezTo>
                  <a:pt x="8427598" y="5429125"/>
                  <a:pt x="8066747" y="5419630"/>
                  <a:pt x="7676388" y="5416094"/>
                </a:cubicBezTo>
                <a:cubicBezTo>
                  <a:pt x="7286029" y="5412558"/>
                  <a:pt x="7286084" y="5427534"/>
                  <a:pt x="7124319" y="5416094"/>
                </a:cubicBezTo>
                <a:cubicBezTo>
                  <a:pt x="6962554" y="5404654"/>
                  <a:pt x="6638960" y="5390930"/>
                  <a:pt x="6361938" y="5416094"/>
                </a:cubicBezTo>
                <a:cubicBezTo>
                  <a:pt x="6084916" y="5441258"/>
                  <a:pt x="6131919" y="5418087"/>
                  <a:pt x="6020181" y="5416094"/>
                </a:cubicBezTo>
                <a:cubicBezTo>
                  <a:pt x="5908443" y="5414101"/>
                  <a:pt x="5558871" y="5407232"/>
                  <a:pt x="5152644" y="5416094"/>
                </a:cubicBezTo>
                <a:cubicBezTo>
                  <a:pt x="4746417" y="5424956"/>
                  <a:pt x="4798774" y="5402919"/>
                  <a:pt x="4600575" y="5416094"/>
                </a:cubicBezTo>
                <a:cubicBezTo>
                  <a:pt x="4402376" y="5429269"/>
                  <a:pt x="4180360" y="5402655"/>
                  <a:pt x="3943350" y="5416094"/>
                </a:cubicBezTo>
                <a:cubicBezTo>
                  <a:pt x="3706340" y="5429533"/>
                  <a:pt x="3658445" y="5419171"/>
                  <a:pt x="3496437" y="5416094"/>
                </a:cubicBezTo>
                <a:cubicBezTo>
                  <a:pt x="3334429" y="5413017"/>
                  <a:pt x="3010124" y="5399344"/>
                  <a:pt x="2734056" y="5416094"/>
                </a:cubicBezTo>
                <a:cubicBezTo>
                  <a:pt x="2457988" y="5432844"/>
                  <a:pt x="2236739" y="5427521"/>
                  <a:pt x="1866519" y="5416094"/>
                </a:cubicBezTo>
                <a:cubicBezTo>
                  <a:pt x="1496299" y="5404667"/>
                  <a:pt x="1510850" y="5404957"/>
                  <a:pt x="1314450" y="5416094"/>
                </a:cubicBezTo>
                <a:cubicBezTo>
                  <a:pt x="1118050" y="5427231"/>
                  <a:pt x="570195" y="5429560"/>
                  <a:pt x="0" y="5416094"/>
                </a:cubicBezTo>
                <a:cubicBezTo>
                  <a:pt x="-26608" y="5186086"/>
                  <a:pt x="-30817" y="5026509"/>
                  <a:pt x="0" y="4739082"/>
                </a:cubicBezTo>
                <a:cubicBezTo>
                  <a:pt x="30817" y="4451655"/>
                  <a:pt x="30406" y="4379302"/>
                  <a:pt x="0" y="4062071"/>
                </a:cubicBezTo>
                <a:cubicBezTo>
                  <a:pt x="-30406" y="3744840"/>
                  <a:pt x="16937" y="3655631"/>
                  <a:pt x="0" y="3330898"/>
                </a:cubicBezTo>
                <a:cubicBezTo>
                  <a:pt x="-16937" y="3006165"/>
                  <a:pt x="-2848" y="2928355"/>
                  <a:pt x="0" y="2653886"/>
                </a:cubicBezTo>
                <a:cubicBezTo>
                  <a:pt x="2848" y="2379417"/>
                  <a:pt x="-4508" y="2270960"/>
                  <a:pt x="0" y="1922713"/>
                </a:cubicBezTo>
                <a:cubicBezTo>
                  <a:pt x="4508" y="1574466"/>
                  <a:pt x="-7038" y="1405929"/>
                  <a:pt x="0" y="1191541"/>
                </a:cubicBezTo>
                <a:cubicBezTo>
                  <a:pt x="7038" y="977153"/>
                  <a:pt x="-53038" y="292447"/>
                  <a:pt x="0" y="0"/>
                </a:cubicBezTo>
                <a:close/>
              </a:path>
              <a:path w="10515600" h="5416094"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gradFill>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gradFill>
          <a:ln w="5715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31B3DD-35BD-42F7-9AD7-7F3402B2623E}"/>
              </a:ext>
            </a:extLst>
          </p:cNvPr>
          <p:cNvSpPr>
            <a:spLocks noGrp="1"/>
          </p:cNvSpPr>
          <p:nvPr>
            <p:ph type="ctrTitle"/>
          </p:nvPr>
        </p:nvSpPr>
        <p:spPr>
          <a:xfrm>
            <a:off x="1527048" y="1124712"/>
            <a:ext cx="9144000" cy="3063240"/>
          </a:xfrm>
        </p:spPr>
        <p:txBody>
          <a:bodyPr>
            <a:normAutofit/>
          </a:bodyPr>
          <a:lstStyle/>
          <a:p>
            <a:r>
              <a:rPr lang="en-US" sz="11500" dirty="0"/>
              <a:t>News Summarization</a:t>
            </a:r>
          </a:p>
        </p:txBody>
      </p:sp>
      <p:sp>
        <p:nvSpPr>
          <p:cNvPr id="3" name="Subtitle 2">
            <a:extLst>
              <a:ext uri="{FF2B5EF4-FFF2-40B4-BE49-F238E27FC236}">
                <a16:creationId xmlns:a16="http://schemas.microsoft.com/office/drawing/2014/main" id="{AF5A2D86-784C-417D-9AD4-AF18311FBC6D}"/>
              </a:ext>
            </a:extLst>
          </p:cNvPr>
          <p:cNvSpPr>
            <a:spLocks noGrp="1"/>
          </p:cNvSpPr>
          <p:nvPr>
            <p:ph type="subTitle" idx="1"/>
          </p:nvPr>
        </p:nvSpPr>
        <p:spPr>
          <a:xfrm>
            <a:off x="1527048" y="4599432"/>
            <a:ext cx="9144000" cy="1227520"/>
          </a:xfrm>
        </p:spPr>
        <p:txBody>
          <a:bodyPr>
            <a:normAutofit/>
          </a:bodyPr>
          <a:lstStyle/>
          <a:p>
            <a:pPr>
              <a:lnSpc>
                <a:spcPct val="100000"/>
              </a:lnSpc>
            </a:pPr>
            <a:r>
              <a:rPr lang="en-US" b="1" dirty="0"/>
              <a:t>Sakshi Kherdekar (36148)</a:t>
            </a:r>
          </a:p>
          <a:p>
            <a:pPr>
              <a:lnSpc>
                <a:spcPct val="100000"/>
              </a:lnSpc>
            </a:pPr>
            <a:r>
              <a:rPr lang="en-US" b="1" dirty="0"/>
              <a:t>Sakshi Kakde (36157)</a:t>
            </a:r>
          </a:p>
        </p:txBody>
      </p:sp>
      <p:sp>
        <p:nvSpPr>
          <p:cNvPr id="24"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77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456564"/>
            <a:ext cx="10515600" cy="1325880"/>
          </a:xfrm>
        </p:spPr>
        <p:txBody>
          <a:bodyPr>
            <a:normAutofit/>
          </a:bodyPr>
          <a:lstStyle/>
          <a:p>
            <a:r>
              <a:rPr lang="en-US" dirty="0"/>
              <a:t>Types Of Summarization</a:t>
            </a:r>
          </a:p>
        </p:txBody>
      </p:sp>
      <p:sp>
        <p:nvSpPr>
          <p:cNvPr id="3" name="Content Placeholder 2"/>
          <p:cNvSpPr>
            <a:spLocks noGrp="1"/>
          </p:cNvSpPr>
          <p:nvPr>
            <p:ph idx="1"/>
          </p:nvPr>
        </p:nvSpPr>
        <p:spPr/>
        <p:txBody>
          <a:bodyPr>
            <a:normAutofit/>
          </a:bodyPr>
          <a:lstStyle/>
          <a:p>
            <a:r>
              <a:rPr lang="en-US" sz="3200" b="1" dirty="0">
                <a:solidFill>
                  <a:srgbClr val="FF6600"/>
                </a:solidFill>
              </a:rPr>
              <a:t>Extractive Summarization:</a:t>
            </a:r>
            <a:r>
              <a:rPr lang="en-US" sz="3200" dirty="0"/>
              <a:t> These methods rely on extracting several parts, such as phrases and sentences, from a piece of text and stack them together to create a summary. Therefore, identifying the right sentences for summarization is of utmost importance in an extractive method.</a:t>
            </a:r>
          </a:p>
          <a:p>
            <a:r>
              <a:rPr lang="en-US" sz="3200" b="1" dirty="0">
                <a:solidFill>
                  <a:srgbClr val="FF6600"/>
                </a:solidFill>
              </a:rPr>
              <a:t>Abstractive Summarization:</a:t>
            </a:r>
            <a:r>
              <a:rPr lang="en-US" sz="3200" dirty="0"/>
              <a:t> These methods use advanced NLP techniques to generate an entirely new summary. Some parts of this summary may not even appear in the original text.</a:t>
            </a:r>
          </a:p>
          <a:p>
            <a:pPr>
              <a:buNone/>
            </a:pPr>
            <a:endParaRPr lang="en-US" sz="3200" dirty="0"/>
          </a:p>
        </p:txBody>
      </p:sp>
      <p:sp>
        <p:nvSpPr>
          <p:cNvPr id="4" name="Date Placeholder 3"/>
          <p:cNvSpPr>
            <a:spLocks noGrp="1"/>
          </p:cNvSpPr>
          <p:nvPr>
            <p:ph type="dt" sz="half" idx="10"/>
          </p:nvPr>
        </p:nvSpPr>
        <p:spPr/>
        <p:txBody>
          <a:bodyPr/>
          <a:lstStyle/>
          <a:p>
            <a:r>
              <a:rPr lang="en-US" dirty="0"/>
              <a:t>1/1/22</a:t>
            </a:r>
          </a:p>
        </p:txBody>
      </p:sp>
      <p:sp>
        <p:nvSpPr>
          <p:cNvPr id="5" name="Footer Placeholder 4"/>
          <p:cNvSpPr>
            <a:spLocks noGrp="1"/>
          </p:cNvSpPr>
          <p:nvPr>
            <p:ph type="ftr" sz="quarter" idx="11"/>
          </p:nvPr>
        </p:nvSpPr>
        <p:spPr/>
        <p:txBody>
          <a:bodyPr/>
          <a:lstStyle/>
          <a:p>
            <a:r>
              <a:rPr lang="en-US" dirty="0"/>
              <a:t>News Summarization</a:t>
            </a:r>
          </a:p>
        </p:txBody>
      </p:sp>
      <p:sp>
        <p:nvSpPr>
          <p:cNvPr id="6" name="Slide Number Placeholder 5"/>
          <p:cNvSpPr>
            <a:spLocks noGrp="1"/>
          </p:cNvSpPr>
          <p:nvPr>
            <p:ph type="sldNum" sz="quarter" idx="12"/>
          </p:nvPr>
        </p:nvSpPr>
        <p:spPr/>
        <p:txBody>
          <a:bodyPr/>
          <a:lstStyle/>
          <a:p>
            <a:fld id="{2C18C1E5-FB55-42F5-BD6D-9CC153FCDBE6}" type="slidenum">
              <a:rPr lang="en-US" smtClean="0"/>
              <a:pPr/>
              <a:t>10</a:t>
            </a:fld>
            <a:endParaRPr lang="en-US" dirty="0"/>
          </a:p>
        </p:txBody>
      </p:sp>
    </p:spTree>
    <p:extLst>
      <p:ext uri="{BB962C8B-B14F-4D97-AF65-F5344CB8AC3E}">
        <p14:creationId xmlns:p14="http://schemas.microsoft.com/office/powerpoint/2010/main" val="1515346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2" name="Rectangle 20">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637E82-1F12-40F9-B124-98F0CDBA07AB}"/>
              </a:ext>
            </a:extLst>
          </p:cNvPr>
          <p:cNvSpPr>
            <a:spLocks noGrp="1"/>
          </p:cNvSpPr>
          <p:nvPr>
            <p:ph type="title"/>
          </p:nvPr>
        </p:nvSpPr>
        <p:spPr>
          <a:xfrm>
            <a:off x="638882" y="3577456"/>
            <a:ext cx="10909640" cy="1687814"/>
          </a:xfrm>
        </p:spPr>
        <p:txBody>
          <a:bodyPr vert="horz" lIns="91440" tIns="45720" rIns="91440" bIns="45720" rtlCol="0" anchor="b">
            <a:normAutofit fontScale="90000"/>
          </a:bodyPr>
          <a:lstStyle/>
          <a:p>
            <a:r>
              <a:rPr lang="en-US" sz="12000" dirty="0">
                <a:solidFill>
                  <a:schemeClr val="tx1"/>
                </a:solidFill>
              </a:rPr>
              <a:t>Project design</a:t>
            </a:r>
          </a:p>
        </p:txBody>
      </p:sp>
      <p:pic>
        <p:nvPicPr>
          <p:cNvPr id="7" name="Graphic 6" descr="Checkmark">
            <a:extLst>
              <a:ext uri="{FF2B5EF4-FFF2-40B4-BE49-F238E27FC236}">
                <a16:creationId xmlns:a16="http://schemas.microsoft.com/office/drawing/2014/main" id="{F209A7F6-656B-427E-9D43-EFB7673980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9265" y="591670"/>
            <a:ext cx="2688873" cy="2688873"/>
          </a:xfrm>
          <a:prstGeom prst="rect">
            <a:avLst/>
          </a:prstGeom>
        </p:spPr>
      </p:pic>
      <p:sp>
        <p:nvSpPr>
          <p:cNvPr id="33"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5"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6"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557439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a:t>Main Design – News Summarization using NLP</a:t>
            </a:r>
          </a:p>
        </p:txBody>
      </p:sp>
      <p:sp>
        <p:nvSpPr>
          <p:cNvPr id="3" name="Content Placeholder 2"/>
          <p:cNvSpPr>
            <a:spLocks noGrp="1"/>
          </p:cNvSpPr>
          <p:nvPr>
            <p:ph idx="1"/>
          </p:nvPr>
        </p:nvSpPr>
        <p:spPr/>
        <p:txBody>
          <a:bodyPr>
            <a:noAutofit/>
          </a:bodyPr>
          <a:lstStyle/>
          <a:p>
            <a:pPr>
              <a:buNone/>
            </a:pPr>
            <a:r>
              <a:rPr lang="en-US" sz="3600" dirty="0"/>
              <a:t>Abstractive summarization methods aim at producing summary by interpreting the text using advanced natural language techniques in order to generate a new shorter text — parts of which may not appear as part of the original document, that conveys the most critical information from the original text, requiring rephrasing sentences and incorporating information from full text to generate summaries such as a human-written abstract usually does. In fact, an acceptable abstractive summary covers core information in the input and is linguistically fluent.</a:t>
            </a:r>
          </a:p>
        </p:txBody>
      </p:sp>
      <p:sp>
        <p:nvSpPr>
          <p:cNvPr id="4" name="Date Placeholder 3"/>
          <p:cNvSpPr>
            <a:spLocks noGrp="1"/>
          </p:cNvSpPr>
          <p:nvPr>
            <p:ph type="dt" sz="half" idx="10"/>
          </p:nvPr>
        </p:nvSpPr>
        <p:spPr/>
        <p:txBody>
          <a:bodyPr/>
          <a:lstStyle/>
          <a:p>
            <a:r>
              <a:rPr lang="en-US" dirty="0"/>
              <a:t>1/1/22</a:t>
            </a:r>
          </a:p>
        </p:txBody>
      </p:sp>
      <p:sp>
        <p:nvSpPr>
          <p:cNvPr id="5" name="Footer Placeholder 4"/>
          <p:cNvSpPr>
            <a:spLocks noGrp="1"/>
          </p:cNvSpPr>
          <p:nvPr>
            <p:ph type="ftr" sz="quarter" idx="11"/>
          </p:nvPr>
        </p:nvSpPr>
        <p:spPr/>
        <p:txBody>
          <a:bodyPr/>
          <a:lstStyle/>
          <a:p>
            <a:r>
              <a:rPr lang="en-US" dirty="0"/>
              <a:t>News Summarization</a:t>
            </a:r>
          </a:p>
        </p:txBody>
      </p:sp>
      <p:sp>
        <p:nvSpPr>
          <p:cNvPr id="6" name="Slide Number Placeholder 5"/>
          <p:cNvSpPr>
            <a:spLocks noGrp="1"/>
          </p:cNvSpPr>
          <p:nvPr>
            <p:ph type="sldNum" sz="quarter" idx="12"/>
          </p:nvPr>
        </p:nvSpPr>
        <p:spPr/>
        <p:txBody>
          <a:bodyPr/>
          <a:lstStyle/>
          <a:p>
            <a:fld id="{2C18C1E5-FB55-42F5-BD6D-9CC153FCDBE6}" type="slidenum">
              <a:rPr lang="en-US" smtClean="0"/>
              <a:pPr/>
              <a:t>12</a:t>
            </a:fld>
            <a:endParaRPr lang="en-US" dirty="0"/>
          </a:p>
        </p:txBody>
      </p:sp>
      <p:pic>
        <p:nvPicPr>
          <p:cNvPr id="6145" name="Picture 1"/>
          <p:cNvPicPr>
            <a:picLocks noChangeAspect="1" noChangeArrowheads="1"/>
          </p:cNvPicPr>
          <p:nvPr/>
        </p:nvPicPr>
        <p:blipFill>
          <a:blip r:embed="rId2"/>
          <a:srcRect/>
          <a:stretch>
            <a:fillRect/>
          </a:stretch>
        </p:blipFill>
        <p:spPr bwMode="auto">
          <a:xfrm>
            <a:off x="8766810" y="4888516"/>
            <a:ext cx="3425190" cy="1969484"/>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30447"/>
            <a:ext cx="10515600" cy="4105656"/>
          </a:xfrm>
        </p:spPr>
        <p:txBody>
          <a:bodyPr>
            <a:noAutofit/>
          </a:bodyPr>
          <a:lstStyle/>
          <a:p>
            <a:pPr algn="just">
              <a:buNone/>
            </a:pPr>
            <a:r>
              <a:rPr lang="en-US" sz="3600" dirty="0"/>
              <a:t>A typical flow of extractive summarization systems consists of:</a:t>
            </a:r>
          </a:p>
          <a:p>
            <a:pPr algn="just">
              <a:buNone/>
            </a:pPr>
            <a:endParaRPr lang="en-US" sz="3600" dirty="0"/>
          </a:p>
          <a:p>
            <a:pPr algn="just">
              <a:buNone/>
            </a:pPr>
            <a:r>
              <a:rPr lang="en-US" sz="3600" b="1" dirty="0"/>
              <a:t>1.</a:t>
            </a:r>
            <a:r>
              <a:rPr lang="en-US" sz="3600" dirty="0"/>
              <a:t> Constructs an intermediate representation of the input text intending to find salient content. Typically, it works by computing TF metrics for each sentence in the given matrix.</a:t>
            </a:r>
          </a:p>
          <a:p>
            <a:pPr algn="just">
              <a:buNone/>
            </a:pPr>
            <a:r>
              <a:rPr lang="en-US" sz="3600" b="1" dirty="0"/>
              <a:t>2.</a:t>
            </a:r>
            <a:r>
              <a:rPr lang="en-US" sz="3600" dirty="0"/>
              <a:t> Scores the sentences based on the representation, assigning a value to each sentence denoting the probability with which it will get picked up in the summary.</a:t>
            </a:r>
          </a:p>
          <a:p>
            <a:pPr algn="just">
              <a:buNone/>
            </a:pPr>
            <a:r>
              <a:rPr lang="en-US" sz="3600" b="1" dirty="0"/>
              <a:t>3.</a:t>
            </a:r>
            <a:r>
              <a:rPr lang="en-US" sz="3600" dirty="0"/>
              <a:t> Produces a summary based on the top k most important sentences. Some studies have used Latent semantic analysis (LSA) to identify semantically important sentences.</a:t>
            </a:r>
          </a:p>
          <a:p>
            <a:pPr algn="just">
              <a:buNone/>
            </a:pPr>
            <a:endParaRPr lang="en-US" sz="3600" dirty="0"/>
          </a:p>
        </p:txBody>
      </p:sp>
      <p:sp>
        <p:nvSpPr>
          <p:cNvPr id="4" name="Date Placeholder 3"/>
          <p:cNvSpPr>
            <a:spLocks noGrp="1"/>
          </p:cNvSpPr>
          <p:nvPr>
            <p:ph type="dt" sz="half" idx="10"/>
          </p:nvPr>
        </p:nvSpPr>
        <p:spPr/>
        <p:txBody>
          <a:bodyPr/>
          <a:lstStyle/>
          <a:p>
            <a:r>
              <a:rPr lang="en-US" dirty="0"/>
              <a:t>1/1/22</a:t>
            </a:r>
          </a:p>
        </p:txBody>
      </p:sp>
      <p:sp>
        <p:nvSpPr>
          <p:cNvPr id="5" name="Footer Placeholder 4"/>
          <p:cNvSpPr>
            <a:spLocks noGrp="1"/>
          </p:cNvSpPr>
          <p:nvPr>
            <p:ph type="ftr" sz="quarter" idx="11"/>
          </p:nvPr>
        </p:nvSpPr>
        <p:spPr/>
        <p:txBody>
          <a:bodyPr/>
          <a:lstStyle/>
          <a:p>
            <a:r>
              <a:rPr lang="en-US" dirty="0"/>
              <a:t>News Summarization</a:t>
            </a:r>
          </a:p>
        </p:txBody>
      </p:sp>
      <p:sp>
        <p:nvSpPr>
          <p:cNvPr id="6" name="Slide Number Placeholder 5"/>
          <p:cNvSpPr>
            <a:spLocks noGrp="1"/>
          </p:cNvSpPr>
          <p:nvPr>
            <p:ph type="sldNum" sz="quarter" idx="12"/>
          </p:nvPr>
        </p:nvSpPr>
        <p:spPr/>
        <p:txBody>
          <a:bodyPr/>
          <a:lstStyle/>
          <a:p>
            <a:fld id="{2C18C1E5-FB55-42F5-BD6D-9CC153FCDBE6}" type="slidenum">
              <a:rPr lang="en-US" smtClean="0"/>
              <a:pP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5" name="Rectangle 34">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8C4C3-81A9-48BD-A6EC-B23DC4AB264D}"/>
              </a:ext>
            </a:extLst>
          </p:cNvPr>
          <p:cNvSpPr>
            <a:spLocks noGrp="1"/>
          </p:cNvSpPr>
          <p:nvPr>
            <p:ph type="title"/>
          </p:nvPr>
        </p:nvSpPr>
        <p:spPr>
          <a:xfrm>
            <a:off x="638882" y="3577456"/>
            <a:ext cx="10909640" cy="1687814"/>
          </a:xfrm>
        </p:spPr>
        <p:txBody>
          <a:bodyPr vert="horz" lIns="91440" tIns="45720" rIns="91440" bIns="45720" rtlCol="0" anchor="b">
            <a:normAutofit/>
          </a:bodyPr>
          <a:lstStyle/>
          <a:p>
            <a:r>
              <a:rPr lang="en-US" sz="10000" dirty="0">
                <a:solidFill>
                  <a:schemeClr val="tx1"/>
                </a:solidFill>
              </a:rPr>
              <a:t> alternate design</a:t>
            </a:r>
          </a:p>
        </p:txBody>
      </p:sp>
      <p:pic>
        <p:nvPicPr>
          <p:cNvPr id="24" name="Graphic 6" descr="Design">
            <a:extLst>
              <a:ext uri="{FF2B5EF4-FFF2-40B4-BE49-F238E27FC236}">
                <a16:creationId xmlns:a16="http://schemas.microsoft.com/office/drawing/2014/main" id="{1653AC0A-2433-4ABB-8EC3-7580DF61A7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9265" y="591670"/>
            <a:ext cx="2688873" cy="2688873"/>
          </a:xfrm>
          <a:prstGeom prst="rect">
            <a:avLst/>
          </a:prstGeom>
        </p:spPr>
      </p:pic>
      <p:sp>
        <p:nvSpPr>
          <p:cNvPr id="37"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41"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43"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288744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1/1/22</a:t>
            </a:r>
          </a:p>
        </p:txBody>
      </p:sp>
      <p:sp>
        <p:nvSpPr>
          <p:cNvPr id="3" name="Footer Placeholder 2"/>
          <p:cNvSpPr>
            <a:spLocks noGrp="1"/>
          </p:cNvSpPr>
          <p:nvPr>
            <p:ph type="ftr" sz="quarter" idx="11"/>
          </p:nvPr>
        </p:nvSpPr>
        <p:spPr/>
        <p:txBody>
          <a:bodyPr/>
          <a:lstStyle/>
          <a:p>
            <a:r>
              <a:rPr lang="en-US" dirty="0"/>
              <a:t>News Summarization</a:t>
            </a:r>
          </a:p>
        </p:txBody>
      </p:sp>
      <p:sp>
        <p:nvSpPr>
          <p:cNvPr id="4" name="Slide Number Placeholder 3"/>
          <p:cNvSpPr>
            <a:spLocks noGrp="1"/>
          </p:cNvSpPr>
          <p:nvPr>
            <p:ph type="sldNum" sz="quarter" idx="12"/>
          </p:nvPr>
        </p:nvSpPr>
        <p:spPr/>
        <p:txBody>
          <a:bodyPr/>
          <a:lstStyle/>
          <a:p>
            <a:fld id="{2C18C1E5-FB55-42F5-BD6D-9CC153FCDBE6}" type="slidenum">
              <a:rPr lang="en-US" smtClean="0"/>
              <a:pPr/>
              <a:t>15</a:t>
            </a:fld>
            <a:endParaRPr lang="en-US" dirty="0"/>
          </a:p>
        </p:txBody>
      </p:sp>
      <p:sp>
        <p:nvSpPr>
          <p:cNvPr id="5" name="Content Placeholder 2"/>
          <p:cNvSpPr txBox="1">
            <a:spLocks/>
          </p:cNvSpPr>
          <p:nvPr/>
        </p:nvSpPr>
        <p:spPr>
          <a:xfrm>
            <a:off x="769620" y="749808"/>
            <a:ext cx="10515600" cy="4105656"/>
          </a:xfrm>
          <a:prstGeom prst="rect">
            <a:avLst/>
          </a:prstGeom>
        </p:spPr>
        <p:txBody>
          <a:bodyPr>
            <a:noAutofit/>
          </a:bodyPr>
          <a:lstStyle/>
          <a:p>
            <a:pPr marL="514350" indent="-514350" algn="just">
              <a:lnSpc>
                <a:spcPct val="110000"/>
              </a:lnSpc>
              <a:spcBef>
                <a:spcPts val="1000"/>
              </a:spcBef>
              <a:buFont typeface="+mj-lt"/>
              <a:buAutoNum type="arabicPeriod"/>
            </a:pPr>
            <a:r>
              <a:rPr lang="en-US" sz="3600" b="1" dirty="0">
                <a:solidFill>
                  <a:srgbClr val="FF6600"/>
                </a:solidFill>
              </a:rPr>
              <a:t>LSA (Latent Semantic Analysis) -  </a:t>
            </a:r>
            <a:r>
              <a:rPr lang="en-US" sz="3600" dirty="0"/>
              <a:t>It is a unsupervised learning algorithm that can be used for extracting news summarization. It extracts semantically significant sentences by applying singular value decomposition to the matrix of term – document frequency.</a:t>
            </a:r>
            <a:endParaRPr kumimoji="0" lang="en-US" sz="3600" b="0" i="0" u="none" strike="noStrike" kern="1200" cap="none" spc="0" normalizeH="0" baseline="0" noProof="0" dirty="0">
              <a:ln>
                <a:noFill/>
              </a:ln>
              <a:solidFill>
                <a:schemeClr val="tx1"/>
              </a:solidFill>
              <a:effectLst/>
              <a:uLnTx/>
              <a:uFillTx/>
              <a:latin typeface="+mn-lt"/>
              <a:ea typeface="+mn-ea"/>
              <a:cs typeface="+mn-cs"/>
            </a:endParaRPr>
          </a:p>
          <a:p>
            <a:pPr marL="514350" marR="0" lvl="0" indent="-514350" algn="just" defTabSz="914400" rtl="0" eaLnBrk="1" fontAlgn="auto" latinLnBrk="0" hangingPunct="1">
              <a:lnSpc>
                <a:spcPct val="110000"/>
              </a:lnSpc>
              <a:spcBef>
                <a:spcPts val="1000"/>
              </a:spcBef>
              <a:spcAft>
                <a:spcPts val="0"/>
              </a:spcAft>
              <a:buClrTx/>
              <a:buSzTx/>
              <a:buFont typeface="+mj-lt"/>
              <a:buAutoNum type="arabicPeriod"/>
              <a:tabLst/>
              <a:defRPr/>
            </a:pPr>
            <a:r>
              <a:rPr kumimoji="0" lang="en-US" sz="3600" b="1" i="0" u="none" strike="noStrike" kern="1200" cap="none" spc="0" normalizeH="0" baseline="0" noProof="0" dirty="0">
                <a:ln>
                  <a:noFill/>
                </a:ln>
                <a:solidFill>
                  <a:srgbClr val="FF6600"/>
                </a:solidFill>
                <a:effectLst/>
                <a:uLnTx/>
                <a:uFillTx/>
                <a:latin typeface="+mn-lt"/>
                <a:ea typeface="+mn-ea"/>
                <a:cs typeface="+mn-cs"/>
              </a:rPr>
              <a:t>Sumy (Sumy Library) Algorithm</a:t>
            </a:r>
            <a:r>
              <a:rPr kumimoji="0" lang="en-US" sz="3600" b="0" i="0" u="none" strike="noStrike" kern="1200" cap="none" spc="0" normalizeH="0" baseline="0" noProof="0" dirty="0">
                <a:ln>
                  <a:noFill/>
                </a:ln>
                <a:solidFill>
                  <a:srgbClr val="FF6600"/>
                </a:solidFill>
                <a:effectLst/>
                <a:uLnTx/>
                <a:uFillTx/>
                <a:latin typeface="+mn-lt"/>
                <a:ea typeface="+mn-ea"/>
                <a:cs typeface="+mn-cs"/>
              </a:rPr>
              <a:t> </a:t>
            </a:r>
            <a:r>
              <a:rPr kumimoji="0" lang="en-US" sz="3600" b="0" i="0" u="none" strike="noStrike" kern="1200" cap="none" spc="0" normalizeH="0" baseline="0" noProof="0" dirty="0">
                <a:ln>
                  <a:noFill/>
                </a:ln>
                <a:solidFill>
                  <a:schemeClr val="tx1"/>
                </a:solidFill>
                <a:effectLst/>
                <a:uLnTx/>
                <a:uFillTx/>
                <a:latin typeface="+mn-lt"/>
                <a:ea typeface="+mn-ea"/>
                <a:cs typeface="+mn-cs"/>
              </a:rPr>
              <a:t>is there for News Summarization – Just import Sumy Library</a:t>
            </a:r>
          </a:p>
          <a:p>
            <a:pPr marL="514350" marR="0" lvl="0" indent="-514350" algn="just" defTabSz="914400" rtl="0" eaLnBrk="1" fontAlgn="auto" latinLnBrk="0" hangingPunct="1">
              <a:lnSpc>
                <a:spcPct val="110000"/>
              </a:lnSpc>
              <a:spcBef>
                <a:spcPts val="1000"/>
              </a:spcBef>
              <a:spcAft>
                <a:spcPts val="0"/>
              </a:spcAft>
              <a:buClrTx/>
              <a:buSzTx/>
              <a:buFont typeface="+mj-lt"/>
              <a:buAutoNum type="arabicPeriod"/>
              <a:tabLst/>
              <a:defRPr/>
            </a:pPr>
            <a:r>
              <a:rPr kumimoji="0" lang="en-US" sz="3600" b="1" i="0" u="none" strike="noStrike" kern="1200" cap="none" spc="0" normalizeH="0" baseline="0" noProof="0" dirty="0">
                <a:ln>
                  <a:noFill/>
                </a:ln>
                <a:solidFill>
                  <a:srgbClr val="FF6600"/>
                </a:solidFill>
                <a:effectLst/>
                <a:uLnTx/>
                <a:uFillTx/>
                <a:latin typeface="+mn-lt"/>
                <a:ea typeface="+mn-ea"/>
                <a:cs typeface="+mn-cs"/>
              </a:rPr>
              <a:t>Summarization with Lex Rank- </a:t>
            </a:r>
            <a:r>
              <a:rPr kumimoji="0" lang="en-US" sz="3600" b="0" i="0" u="none" strike="noStrike" kern="1200" cap="none" spc="0" normalizeH="0" baseline="0" noProof="0" dirty="0">
                <a:ln>
                  <a:noFill/>
                </a:ln>
                <a:solidFill>
                  <a:schemeClr val="tx1"/>
                </a:solidFill>
                <a:effectLst/>
                <a:uLnTx/>
                <a:uFillTx/>
                <a:latin typeface="+mn-lt"/>
                <a:ea typeface="+mn-ea"/>
                <a:cs typeface="+mn-cs"/>
              </a:rPr>
              <a:t>The approach of Lex Rank is that a particular sentence is recommended by other similar sentences and hence is ranked higher.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528" y="646938"/>
            <a:ext cx="4919472" cy="1319022"/>
          </a:xfrm>
        </p:spPr>
        <p:txBody>
          <a:bodyPr>
            <a:normAutofit/>
          </a:bodyPr>
          <a:lstStyle/>
          <a:p>
            <a:r>
              <a:rPr lang="en-US" sz="6600" dirty="0"/>
              <a:t>Web Design</a:t>
            </a:r>
          </a:p>
        </p:txBody>
      </p:sp>
      <p:sp>
        <p:nvSpPr>
          <p:cNvPr id="3" name="Date Placeholder 2"/>
          <p:cNvSpPr>
            <a:spLocks noGrp="1"/>
          </p:cNvSpPr>
          <p:nvPr>
            <p:ph type="dt" sz="half" idx="10"/>
          </p:nvPr>
        </p:nvSpPr>
        <p:spPr/>
        <p:txBody>
          <a:bodyPr/>
          <a:lstStyle/>
          <a:p>
            <a:r>
              <a:rPr lang="en-US" dirty="0"/>
              <a:t>1/1/22</a:t>
            </a:r>
          </a:p>
        </p:txBody>
      </p:sp>
      <p:sp>
        <p:nvSpPr>
          <p:cNvPr id="4" name="Footer Placeholder 3"/>
          <p:cNvSpPr>
            <a:spLocks noGrp="1"/>
          </p:cNvSpPr>
          <p:nvPr>
            <p:ph type="ftr" sz="quarter" idx="11"/>
          </p:nvPr>
        </p:nvSpPr>
        <p:spPr/>
        <p:txBody>
          <a:bodyPr/>
          <a:lstStyle/>
          <a:p>
            <a:r>
              <a:rPr lang="en-US" dirty="0"/>
              <a:t>News Summarization</a:t>
            </a:r>
          </a:p>
        </p:txBody>
      </p:sp>
      <p:sp>
        <p:nvSpPr>
          <p:cNvPr id="5" name="Slide Number Placeholder 4"/>
          <p:cNvSpPr>
            <a:spLocks noGrp="1"/>
          </p:cNvSpPr>
          <p:nvPr>
            <p:ph type="sldNum" sz="quarter" idx="12"/>
          </p:nvPr>
        </p:nvSpPr>
        <p:spPr/>
        <p:txBody>
          <a:bodyPr/>
          <a:lstStyle/>
          <a:p>
            <a:fld id="{2C18C1E5-FB55-42F5-BD6D-9CC153FCDBE6}" type="slidenum">
              <a:rPr lang="en-US" smtClean="0"/>
              <a:pPr/>
              <a:t>16</a:t>
            </a:fld>
            <a:endParaRPr lang="en-US" dirty="0"/>
          </a:p>
        </p:txBody>
      </p:sp>
      <p:sp>
        <p:nvSpPr>
          <p:cNvPr id="6" name="Text Placeholder 5"/>
          <p:cNvSpPr>
            <a:spLocks noGrp="1"/>
          </p:cNvSpPr>
          <p:nvPr>
            <p:ph type="body" sz="quarter" idx="13"/>
          </p:nvPr>
        </p:nvSpPr>
        <p:spPr>
          <a:xfrm>
            <a:off x="800100" y="2779776"/>
            <a:ext cx="5909310" cy="1627632"/>
          </a:xfrm>
        </p:spPr>
        <p:txBody>
          <a:bodyPr>
            <a:noAutofit/>
          </a:bodyPr>
          <a:lstStyle/>
          <a:p>
            <a:pPr algn="l"/>
            <a:r>
              <a:rPr lang="en-US" sz="4000" dirty="0"/>
              <a:t>Input : News / Text</a:t>
            </a:r>
          </a:p>
          <a:p>
            <a:pPr algn="l"/>
            <a:r>
              <a:rPr lang="en-US" sz="4000" dirty="0"/>
              <a:t>Output : Summary / Short Text</a:t>
            </a:r>
          </a:p>
        </p:txBody>
      </p:sp>
      <p:pic>
        <p:nvPicPr>
          <p:cNvPr id="9" name="Picture 8" descr="C:\Users\HP\Downloads\1_20211231_220813_0000.png"/>
          <p:cNvPicPr/>
          <p:nvPr/>
        </p:nvPicPr>
        <p:blipFill>
          <a:blip r:embed="rId2"/>
          <a:srcRect/>
          <a:stretch>
            <a:fillRect/>
          </a:stretch>
        </p:blipFill>
        <p:spPr bwMode="auto">
          <a:xfrm>
            <a:off x="7303770" y="400050"/>
            <a:ext cx="4537711" cy="593217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448957-6A48-4A5E-8D27-EEAD2EDF4CFE}"/>
              </a:ext>
            </a:extLst>
          </p:cNvPr>
          <p:cNvSpPr>
            <a:spLocks noGrp="1"/>
          </p:cNvSpPr>
          <p:nvPr>
            <p:ph type="dt" sz="half" idx="10"/>
          </p:nvPr>
        </p:nvSpPr>
        <p:spPr/>
        <p:txBody>
          <a:bodyPr/>
          <a:lstStyle/>
          <a:p>
            <a:r>
              <a:rPr lang="en-US" dirty="0"/>
              <a:t>1/1/22</a:t>
            </a:r>
          </a:p>
        </p:txBody>
      </p:sp>
      <p:sp>
        <p:nvSpPr>
          <p:cNvPr id="3" name="Footer Placeholder 2">
            <a:extLst>
              <a:ext uri="{FF2B5EF4-FFF2-40B4-BE49-F238E27FC236}">
                <a16:creationId xmlns:a16="http://schemas.microsoft.com/office/drawing/2014/main" id="{867FC180-2815-4FC8-83BE-16B3F631D018}"/>
              </a:ext>
            </a:extLst>
          </p:cNvPr>
          <p:cNvSpPr>
            <a:spLocks noGrp="1"/>
          </p:cNvSpPr>
          <p:nvPr>
            <p:ph type="ftr" sz="quarter" idx="11"/>
          </p:nvPr>
        </p:nvSpPr>
        <p:spPr/>
        <p:txBody>
          <a:bodyPr/>
          <a:lstStyle/>
          <a:p>
            <a:r>
              <a:rPr lang="en-US" dirty="0"/>
              <a:t>News Summarization</a:t>
            </a:r>
          </a:p>
        </p:txBody>
      </p:sp>
      <p:sp>
        <p:nvSpPr>
          <p:cNvPr id="4" name="Slide Number Placeholder 3">
            <a:extLst>
              <a:ext uri="{FF2B5EF4-FFF2-40B4-BE49-F238E27FC236}">
                <a16:creationId xmlns:a16="http://schemas.microsoft.com/office/drawing/2014/main" id="{30310854-773C-4C1A-8664-5347640EA6D5}"/>
              </a:ext>
            </a:extLst>
          </p:cNvPr>
          <p:cNvSpPr>
            <a:spLocks noGrp="1"/>
          </p:cNvSpPr>
          <p:nvPr>
            <p:ph type="sldNum" sz="quarter" idx="12"/>
          </p:nvPr>
        </p:nvSpPr>
        <p:spPr/>
        <p:txBody>
          <a:bodyPr/>
          <a:lstStyle/>
          <a:p>
            <a:fld id="{2C18C1E5-FB55-42F5-BD6D-9CC153FCDBE6}" type="slidenum">
              <a:rPr lang="en-US" smtClean="0"/>
              <a:pPr/>
              <a:t>17</a:t>
            </a:fld>
            <a:endParaRPr lang="en-US" dirty="0"/>
          </a:p>
        </p:txBody>
      </p:sp>
      <p:graphicFrame>
        <p:nvGraphicFramePr>
          <p:cNvPr id="6" name="Table 6">
            <a:extLst>
              <a:ext uri="{FF2B5EF4-FFF2-40B4-BE49-F238E27FC236}">
                <a16:creationId xmlns:a16="http://schemas.microsoft.com/office/drawing/2014/main" id="{5AA48143-8301-4605-9368-1DAD4CDEBA56}"/>
              </a:ext>
            </a:extLst>
          </p:cNvPr>
          <p:cNvGraphicFramePr>
            <a:graphicFrameLocks noGrp="1"/>
          </p:cNvGraphicFramePr>
          <p:nvPr>
            <p:extLst>
              <p:ext uri="{D42A27DB-BD31-4B8C-83A1-F6EECF244321}">
                <p14:modId xmlns:p14="http://schemas.microsoft.com/office/powerpoint/2010/main" val="337260076"/>
              </p:ext>
            </p:extLst>
          </p:nvPr>
        </p:nvGraphicFramePr>
        <p:xfrm>
          <a:off x="575480" y="1116231"/>
          <a:ext cx="11041039" cy="5471293"/>
        </p:xfrm>
        <a:graphic>
          <a:graphicData uri="http://schemas.openxmlformats.org/drawingml/2006/table">
            <a:tbl>
              <a:tblPr firstRow="1" bandRow="1">
                <a:tableStyleId>{5C22544A-7EE6-4342-B048-85BDC9FD1C3A}</a:tableStyleId>
              </a:tblPr>
              <a:tblGrid>
                <a:gridCol w="5439893">
                  <a:extLst>
                    <a:ext uri="{9D8B030D-6E8A-4147-A177-3AD203B41FA5}">
                      <a16:colId xmlns:a16="http://schemas.microsoft.com/office/drawing/2014/main" val="3323032032"/>
                    </a:ext>
                  </a:extLst>
                </a:gridCol>
                <a:gridCol w="5601146">
                  <a:extLst>
                    <a:ext uri="{9D8B030D-6E8A-4147-A177-3AD203B41FA5}">
                      <a16:colId xmlns:a16="http://schemas.microsoft.com/office/drawing/2014/main" val="3954178789"/>
                    </a:ext>
                  </a:extLst>
                </a:gridCol>
              </a:tblGrid>
              <a:tr h="624973">
                <a:tc>
                  <a:txBody>
                    <a:bodyPr/>
                    <a:lstStyle/>
                    <a:p>
                      <a:r>
                        <a:rPr lang="en-US" sz="2400" dirty="0"/>
                        <a:t>News</a:t>
                      </a:r>
                      <a:endParaRPr lang="en-IN" sz="2400" dirty="0"/>
                    </a:p>
                  </a:txBody>
                  <a:tcPr/>
                </a:tc>
                <a:tc>
                  <a:txBody>
                    <a:bodyPr/>
                    <a:lstStyle/>
                    <a:p>
                      <a:r>
                        <a:rPr lang="en-US" sz="2400"/>
                        <a:t>Summary</a:t>
                      </a:r>
                      <a:endParaRPr lang="en-IN" sz="2400" dirty="0"/>
                    </a:p>
                  </a:txBody>
                  <a:tcPr/>
                </a:tc>
                <a:extLst>
                  <a:ext uri="{0D108BD9-81ED-4DB2-BD59-A6C34878D82A}">
                    <a16:rowId xmlns:a16="http://schemas.microsoft.com/office/drawing/2014/main" val="2562857275"/>
                  </a:ext>
                </a:extLst>
              </a:tr>
              <a:tr h="4263511">
                <a:tc>
                  <a:txBody>
                    <a:bodyPr/>
                    <a:lstStyle/>
                    <a:p>
                      <a:r>
                        <a:rPr lang="en-US" sz="2400" dirty="0"/>
                        <a:t>The State government has stopped sending samples for Omicron confirmation to the National Institute of Virology (NIV), as the infection was mild and patients were getting discharged even before the report was received, said Health Minister Ma. Subramanian.</a:t>
                      </a:r>
                    </a:p>
                    <a:p>
                      <a:r>
                        <a:rPr lang="en-US" sz="2400" dirty="0"/>
                        <a:t>Speaking to media persons on Tuesday, Mr. Subramanian said samples from cluster areas only will be sent for testing to NIV, so that new variants, if any, could be identified.“</a:t>
                      </a:r>
                    </a:p>
                    <a:p>
                      <a:r>
                        <a:rPr lang="en-US" sz="2400" dirty="0"/>
                        <a:t>The Chief Minister is determined to control the spread of COVID-19 without causing any adverse impact on the economy. So there is no need for a major lockdown. With the cooperation of residents, the number of cases can be controlled. We are also planning to postpone the lockdown this Sunday because of </a:t>
                      </a:r>
                      <a:r>
                        <a:rPr lang="en-US" sz="2400" dirty="0" err="1"/>
                        <a:t>Pongal</a:t>
                      </a:r>
                      <a:r>
                        <a:rPr lang="en-US" sz="2400" dirty="0"/>
                        <a:t>. Government employees need a break during January 14-16,” said Mr. Subramanian.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latin typeface="+mn-lt"/>
                          <a:ea typeface="+mn-ea"/>
                          <a:cs typeface="+mn-cs"/>
                        </a:rPr>
                        <a:t>Government employees need a break during January 14-16,” said Mr. Subramanian. With the cooperation of residents, the number of cases can be controlled. “ The Chief Minister is determined to control the spread of COVID-19 without causing any adverse impact on the economy. So there is no need for a major lockdown. We are also planning to postpone the lockdown this Sunday because of </a:t>
                      </a:r>
                      <a:r>
                        <a:rPr lang="en-US" sz="2400" b="0" i="0" kern="1200" dirty="0" err="1">
                          <a:solidFill>
                            <a:schemeClr val="dk1"/>
                          </a:solidFill>
                          <a:latin typeface="+mn-lt"/>
                          <a:ea typeface="+mn-ea"/>
                          <a:cs typeface="+mn-cs"/>
                        </a:rPr>
                        <a:t>Pongal</a:t>
                      </a:r>
                      <a:r>
                        <a:rPr lang="en-US" sz="2400" b="0" i="0" kern="1200" dirty="0">
                          <a:solidFill>
                            <a:schemeClr val="dk1"/>
                          </a:solidFill>
                          <a:latin typeface="+mn-lt"/>
                          <a:ea typeface="+mn-ea"/>
                          <a:cs typeface="+mn-cs"/>
                        </a:rPr>
                        <a:t>. Subramanian. </a:t>
                      </a:r>
                      <a:endParaRPr lang="en-IN" sz="2400" dirty="0"/>
                    </a:p>
                  </a:txBody>
                  <a:tcPr/>
                </a:tc>
                <a:extLst>
                  <a:ext uri="{0D108BD9-81ED-4DB2-BD59-A6C34878D82A}">
                    <a16:rowId xmlns:a16="http://schemas.microsoft.com/office/drawing/2014/main" val="497822704"/>
                  </a:ext>
                </a:extLst>
              </a:tr>
            </a:tbl>
          </a:graphicData>
        </a:graphic>
      </p:graphicFrame>
      <p:sp>
        <p:nvSpPr>
          <p:cNvPr id="8" name="TextBox 7">
            <a:extLst>
              <a:ext uri="{FF2B5EF4-FFF2-40B4-BE49-F238E27FC236}">
                <a16:creationId xmlns:a16="http://schemas.microsoft.com/office/drawing/2014/main" id="{A155682A-4106-4E93-9FE3-E56B1BDD59FF}"/>
              </a:ext>
            </a:extLst>
          </p:cNvPr>
          <p:cNvSpPr txBox="1"/>
          <p:nvPr/>
        </p:nvSpPr>
        <p:spPr>
          <a:xfrm>
            <a:off x="2990929" y="285234"/>
            <a:ext cx="6097554" cy="830997"/>
          </a:xfrm>
          <a:prstGeom prst="rect">
            <a:avLst/>
          </a:prstGeom>
          <a:noFill/>
        </p:spPr>
        <p:txBody>
          <a:bodyPr wrap="square">
            <a:spAutoFit/>
          </a:bodyPr>
          <a:lstStyle/>
          <a:p>
            <a:pPr algn="ctr"/>
            <a:r>
              <a:rPr lang="en-US" sz="4800" dirty="0"/>
              <a:t>DATASET</a:t>
            </a:r>
            <a:endParaRPr lang="en-IN" sz="4800" dirty="0"/>
          </a:p>
        </p:txBody>
      </p:sp>
    </p:spTree>
    <p:extLst>
      <p:ext uri="{BB962C8B-B14F-4D97-AF65-F5344CB8AC3E}">
        <p14:creationId xmlns:p14="http://schemas.microsoft.com/office/powerpoint/2010/main" val="2187982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D58592-FC2E-417E-8DD3-24F74154B774}"/>
              </a:ext>
            </a:extLst>
          </p:cNvPr>
          <p:cNvSpPr>
            <a:spLocks noGrp="1"/>
          </p:cNvSpPr>
          <p:nvPr>
            <p:ph type="title"/>
          </p:nvPr>
        </p:nvSpPr>
        <p:spPr>
          <a:xfrm>
            <a:off x="638882" y="3577456"/>
            <a:ext cx="10909640" cy="1687814"/>
          </a:xfrm>
        </p:spPr>
        <p:txBody>
          <a:bodyPr vert="horz" lIns="91440" tIns="45720" rIns="91440" bIns="45720" rtlCol="0" anchor="b">
            <a:normAutofit/>
          </a:bodyPr>
          <a:lstStyle/>
          <a:p>
            <a:r>
              <a:rPr lang="en-US" sz="10000" dirty="0">
                <a:solidFill>
                  <a:schemeClr val="tx1"/>
                </a:solidFill>
              </a:rPr>
              <a:t>Problem statement</a:t>
            </a:r>
          </a:p>
        </p:txBody>
      </p:sp>
      <p:pic>
        <p:nvPicPr>
          <p:cNvPr id="7" name="Graphic 6" descr="Head with Gears">
            <a:extLst>
              <a:ext uri="{FF2B5EF4-FFF2-40B4-BE49-F238E27FC236}">
                <a16:creationId xmlns:a16="http://schemas.microsoft.com/office/drawing/2014/main" id="{FE6A6542-BE72-48D6-BAEC-5F64973C03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9265" y="591670"/>
            <a:ext cx="2688873" cy="2688873"/>
          </a:xfrm>
          <a:prstGeom prst="rect">
            <a:avLst/>
          </a:prstGeom>
        </p:spPr>
      </p:pic>
      <p:sp>
        <p:nvSpPr>
          <p:cNvPr id="14"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8"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0"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898058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451591-16B9-49D2-8444-5632AF78E392}"/>
              </a:ext>
            </a:extLst>
          </p:cNvPr>
          <p:cNvSpPr>
            <a:spLocks noGrp="1"/>
          </p:cNvSpPr>
          <p:nvPr>
            <p:ph type="dt" sz="half" idx="10"/>
          </p:nvPr>
        </p:nvSpPr>
        <p:spPr/>
        <p:txBody>
          <a:bodyPr/>
          <a:lstStyle/>
          <a:p>
            <a:r>
              <a:rPr lang="en-US" dirty="0"/>
              <a:t>1/1/22</a:t>
            </a:r>
          </a:p>
        </p:txBody>
      </p:sp>
      <p:sp>
        <p:nvSpPr>
          <p:cNvPr id="3" name="Footer Placeholder 2">
            <a:extLst>
              <a:ext uri="{FF2B5EF4-FFF2-40B4-BE49-F238E27FC236}">
                <a16:creationId xmlns:a16="http://schemas.microsoft.com/office/drawing/2014/main" id="{09C3AA49-D373-4E2B-BCE6-3BA1E42E8A83}"/>
              </a:ext>
            </a:extLst>
          </p:cNvPr>
          <p:cNvSpPr>
            <a:spLocks noGrp="1"/>
          </p:cNvSpPr>
          <p:nvPr>
            <p:ph type="ftr" sz="quarter" idx="11"/>
          </p:nvPr>
        </p:nvSpPr>
        <p:spPr/>
        <p:txBody>
          <a:bodyPr/>
          <a:lstStyle/>
          <a:p>
            <a:r>
              <a:rPr lang="en-US" dirty="0"/>
              <a:t>News Summarization</a:t>
            </a:r>
          </a:p>
        </p:txBody>
      </p:sp>
      <p:sp>
        <p:nvSpPr>
          <p:cNvPr id="4" name="Slide Number Placeholder 3">
            <a:extLst>
              <a:ext uri="{FF2B5EF4-FFF2-40B4-BE49-F238E27FC236}">
                <a16:creationId xmlns:a16="http://schemas.microsoft.com/office/drawing/2014/main" id="{BF3CAFCC-7C4D-4817-AEB6-746C4410ADFC}"/>
              </a:ext>
            </a:extLst>
          </p:cNvPr>
          <p:cNvSpPr>
            <a:spLocks noGrp="1"/>
          </p:cNvSpPr>
          <p:nvPr>
            <p:ph type="sldNum" sz="quarter" idx="12"/>
          </p:nvPr>
        </p:nvSpPr>
        <p:spPr/>
        <p:txBody>
          <a:bodyPr/>
          <a:lstStyle/>
          <a:p>
            <a:fld id="{2C18C1E5-FB55-42F5-BD6D-9CC153FCDBE6}" type="slidenum">
              <a:rPr lang="en-US" smtClean="0"/>
              <a:pPr/>
              <a:t>19</a:t>
            </a:fld>
            <a:endParaRPr lang="en-US" dirty="0"/>
          </a:p>
        </p:txBody>
      </p:sp>
      <p:sp>
        <p:nvSpPr>
          <p:cNvPr id="5" name="Content Placeholder 2">
            <a:extLst>
              <a:ext uri="{FF2B5EF4-FFF2-40B4-BE49-F238E27FC236}">
                <a16:creationId xmlns:a16="http://schemas.microsoft.com/office/drawing/2014/main" id="{179B6755-D838-4978-BAE0-18B9D7B8CCBE}"/>
              </a:ext>
            </a:extLst>
          </p:cNvPr>
          <p:cNvSpPr txBox="1">
            <a:spLocks/>
          </p:cNvSpPr>
          <p:nvPr/>
        </p:nvSpPr>
        <p:spPr>
          <a:xfrm>
            <a:off x="838200" y="1063690"/>
            <a:ext cx="9971589" cy="5102445"/>
          </a:xfrm>
          <a:prstGeom prst="rect">
            <a:avLst/>
          </a:prstGeom>
        </p:spPr>
        <p:txBody>
          <a:bodyPr>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just">
              <a:buNone/>
            </a:pPr>
            <a:r>
              <a:rPr lang="en-US" sz="4000" dirty="0"/>
              <a:t>           Preparing A Web application and a ML Model which will Summarize the news using NLP(Natural Language Processing) Machine Learning Approach model using Python Programming language in which the Web Page will be integrated  with our News Summarization ML Model. The Web page will contain a text box, in which the user will input the long news and after clicking the summarize button it will display the Summarized news.</a:t>
            </a:r>
          </a:p>
        </p:txBody>
      </p:sp>
    </p:spTree>
    <p:extLst>
      <p:ext uri="{BB962C8B-B14F-4D97-AF65-F5344CB8AC3E}">
        <p14:creationId xmlns:p14="http://schemas.microsoft.com/office/powerpoint/2010/main" val="1260656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1"/>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6D64A1D1-DD07-4DD2-A527-4B1F52D6AB78}"/>
              </a:ext>
            </a:extLst>
          </p:cNvPr>
          <p:cNvSpPr>
            <a:spLocks noGrp="1"/>
          </p:cNvSpPr>
          <p:nvPr>
            <p:ph type="title"/>
          </p:nvPr>
        </p:nvSpPr>
        <p:spPr>
          <a:xfrm>
            <a:off x="841246" y="673770"/>
            <a:ext cx="3644489" cy="2414488"/>
          </a:xfrm>
        </p:spPr>
        <p:txBody>
          <a:bodyPr anchor="t">
            <a:normAutofit/>
          </a:bodyPr>
          <a:lstStyle/>
          <a:p>
            <a:r>
              <a:rPr lang="en-US" sz="6600">
                <a:solidFill>
                  <a:schemeClr val="bg1"/>
                </a:solidFill>
              </a:rPr>
              <a:t>Agenda</a:t>
            </a:r>
          </a:p>
        </p:txBody>
      </p:sp>
      <p:sp>
        <p:nvSpPr>
          <p:cNvPr id="3" name="Content Placeholder 2">
            <a:extLst>
              <a:ext uri="{FF2B5EF4-FFF2-40B4-BE49-F238E27FC236}">
                <a16:creationId xmlns:a16="http://schemas.microsoft.com/office/drawing/2014/main" id="{617E8896-AA49-4FBF-8BB1-9480E622D5AF}"/>
              </a:ext>
            </a:extLst>
          </p:cNvPr>
          <p:cNvSpPr>
            <a:spLocks noGrp="1"/>
          </p:cNvSpPr>
          <p:nvPr>
            <p:ph idx="1"/>
          </p:nvPr>
        </p:nvSpPr>
        <p:spPr>
          <a:xfrm>
            <a:off x="6092953" y="673770"/>
            <a:ext cx="5366642" cy="5829721"/>
          </a:xfrm>
        </p:spPr>
        <p:txBody>
          <a:bodyPr>
            <a:noAutofit/>
          </a:bodyPr>
          <a:lstStyle/>
          <a:p>
            <a:pPr marL="571500" lvl="0" indent="-571500">
              <a:buFont typeface="Arial" panose="020B0604020202020204" pitchFamily="34" charset="0"/>
              <a:buChar char="•"/>
            </a:pPr>
            <a:r>
              <a:rPr lang="en-US" sz="2400" dirty="0">
                <a:solidFill>
                  <a:schemeClr val="tx1"/>
                </a:solidFill>
              </a:rPr>
              <a:t>Introduction to Problem</a:t>
            </a:r>
          </a:p>
          <a:p>
            <a:pPr marL="571500" lvl="0" indent="-571500">
              <a:buFont typeface="Wingdings" panose="05000000000000000000" pitchFamily="2" charset="2"/>
              <a:buChar char="ü"/>
            </a:pPr>
            <a:r>
              <a:rPr lang="en-US" sz="1600" dirty="0">
                <a:solidFill>
                  <a:schemeClr val="tx1"/>
                </a:solidFill>
              </a:rPr>
              <a:t>Introduction</a:t>
            </a:r>
          </a:p>
          <a:p>
            <a:pPr marL="571500" lvl="0" indent="-571500">
              <a:buFont typeface="Wingdings" panose="05000000000000000000" pitchFamily="2" charset="2"/>
              <a:buChar char="ü"/>
            </a:pPr>
            <a:r>
              <a:rPr lang="en-US" sz="1600" dirty="0">
                <a:solidFill>
                  <a:schemeClr val="tx1"/>
                </a:solidFill>
              </a:rPr>
              <a:t>Need and purpose of project</a:t>
            </a:r>
          </a:p>
          <a:p>
            <a:pPr marL="571500" lvl="0" indent="-571500">
              <a:buFont typeface="Arial" panose="020B0604020202020204" pitchFamily="34" charset="0"/>
              <a:buChar char="•"/>
            </a:pPr>
            <a:r>
              <a:rPr lang="en-US" sz="2400" dirty="0">
                <a:solidFill>
                  <a:schemeClr val="tx1"/>
                </a:solidFill>
              </a:rPr>
              <a:t>Literature Review</a:t>
            </a:r>
          </a:p>
          <a:p>
            <a:pPr marL="571500" lvl="0" indent="-571500">
              <a:buFont typeface="Arial" panose="020B0604020202020204" pitchFamily="34" charset="0"/>
              <a:buChar char="•"/>
            </a:pPr>
            <a:r>
              <a:rPr lang="en-US" sz="2400" dirty="0">
                <a:solidFill>
                  <a:schemeClr val="tx1"/>
                </a:solidFill>
              </a:rPr>
              <a:t>How news summarization works </a:t>
            </a:r>
          </a:p>
          <a:p>
            <a:pPr marL="571500" lvl="0" indent="-571500">
              <a:buFont typeface="Arial" panose="020B0604020202020204" pitchFamily="34" charset="0"/>
              <a:buChar char="•"/>
            </a:pPr>
            <a:r>
              <a:rPr lang="en-US" sz="2400" dirty="0">
                <a:solidFill>
                  <a:schemeClr val="tx1"/>
                </a:solidFill>
              </a:rPr>
              <a:t>Types of Summarization</a:t>
            </a:r>
          </a:p>
          <a:p>
            <a:pPr marL="571500" lvl="0" indent="-571500">
              <a:buFont typeface="Arial" panose="020B0604020202020204" pitchFamily="34" charset="0"/>
              <a:buChar char="•"/>
            </a:pPr>
            <a:r>
              <a:rPr lang="en-US" sz="2400" dirty="0">
                <a:solidFill>
                  <a:schemeClr val="tx1"/>
                </a:solidFill>
              </a:rPr>
              <a:t>Project Design</a:t>
            </a:r>
          </a:p>
          <a:p>
            <a:pPr marL="571500" lvl="0" indent="-571500">
              <a:buFont typeface="Arial" panose="020B0604020202020204" pitchFamily="34" charset="0"/>
              <a:buChar char="•"/>
            </a:pPr>
            <a:r>
              <a:rPr lang="en-US" sz="2400" dirty="0">
                <a:solidFill>
                  <a:schemeClr val="tx1"/>
                </a:solidFill>
              </a:rPr>
              <a:t>Alternate Design</a:t>
            </a:r>
          </a:p>
          <a:p>
            <a:pPr marL="571500" lvl="0" indent="-571500">
              <a:buFont typeface="Arial" panose="020B0604020202020204" pitchFamily="34" charset="0"/>
              <a:buChar char="•"/>
            </a:pPr>
            <a:r>
              <a:rPr lang="en-US" sz="2400" dirty="0">
                <a:solidFill>
                  <a:schemeClr val="tx1"/>
                </a:solidFill>
              </a:rPr>
              <a:t>Problem Statement</a:t>
            </a:r>
          </a:p>
          <a:p>
            <a:pPr marL="571500" lvl="0" indent="-571500">
              <a:buFont typeface="Arial" panose="020B0604020202020204" pitchFamily="34" charset="0"/>
              <a:buChar char="•"/>
            </a:pPr>
            <a:r>
              <a:rPr lang="en-US" sz="2400" dirty="0">
                <a:solidFill>
                  <a:schemeClr val="tx1"/>
                </a:solidFill>
              </a:rPr>
              <a:t>Scope of the design</a:t>
            </a:r>
          </a:p>
          <a:p>
            <a:pPr marL="571500" lvl="0" indent="-571500">
              <a:buFont typeface="Arial" panose="020B0604020202020204" pitchFamily="34" charset="0"/>
              <a:buChar char="•"/>
            </a:pPr>
            <a:r>
              <a:rPr lang="en-US" sz="2400" dirty="0">
                <a:solidFill>
                  <a:schemeClr val="tx1"/>
                </a:solidFill>
              </a:rPr>
              <a:t>Performance Analysis</a:t>
            </a:r>
          </a:p>
          <a:p>
            <a:pPr marL="571500" lvl="0" indent="-571500">
              <a:buFont typeface="Arial" panose="020B0604020202020204" pitchFamily="34" charset="0"/>
              <a:buChar char="•"/>
            </a:pPr>
            <a:r>
              <a:rPr lang="en-US" sz="2400" dirty="0">
                <a:solidFill>
                  <a:schemeClr val="tx1"/>
                </a:solidFill>
              </a:rPr>
              <a:t>Final Design</a:t>
            </a:r>
          </a:p>
          <a:p>
            <a:pPr lvl="0"/>
            <a:endParaRPr lang="en-US" sz="2400" dirty="0">
              <a:solidFill>
                <a:schemeClr val="tx1"/>
              </a:solidFill>
            </a:endParaRPr>
          </a:p>
        </p:txBody>
      </p:sp>
      <p:sp>
        <p:nvSpPr>
          <p:cNvPr id="4" name="Date Placeholder 3">
            <a:extLst>
              <a:ext uri="{FF2B5EF4-FFF2-40B4-BE49-F238E27FC236}">
                <a16:creationId xmlns:a16="http://schemas.microsoft.com/office/drawing/2014/main" id="{1CB1E77D-BC6B-46E9-A266-292BF5B66921}"/>
              </a:ext>
            </a:extLst>
          </p:cNvPr>
          <p:cNvSpPr>
            <a:spLocks noGrp="1"/>
          </p:cNvSpPr>
          <p:nvPr>
            <p:ph type="dt" sz="half" idx="10"/>
          </p:nvPr>
        </p:nvSpPr>
        <p:spPr>
          <a:xfrm>
            <a:off x="841246" y="6356350"/>
            <a:ext cx="1828800" cy="365125"/>
          </a:xfrm>
        </p:spPr>
        <p:txBody>
          <a:bodyPr>
            <a:normAutofit/>
          </a:bodyPr>
          <a:lstStyle/>
          <a:p>
            <a:pPr>
              <a:spcAft>
                <a:spcPts val="600"/>
              </a:spcAft>
            </a:pPr>
            <a:r>
              <a:rPr lang="en-US"/>
              <a:t>1/1/22</a:t>
            </a:r>
            <a:endParaRPr lang="en-US" dirty="0"/>
          </a:p>
        </p:txBody>
      </p:sp>
      <p:sp>
        <p:nvSpPr>
          <p:cNvPr id="5" name="Footer Placeholder 4">
            <a:extLst>
              <a:ext uri="{FF2B5EF4-FFF2-40B4-BE49-F238E27FC236}">
                <a16:creationId xmlns:a16="http://schemas.microsoft.com/office/drawing/2014/main" id="{13E18432-CFA9-4F2E-902D-95B380693D0C}"/>
              </a:ext>
            </a:extLst>
          </p:cNvPr>
          <p:cNvSpPr>
            <a:spLocks noGrp="1"/>
          </p:cNvSpPr>
          <p:nvPr>
            <p:ph type="ftr" sz="quarter" idx="11"/>
          </p:nvPr>
        </p:nvSpPr>
        <p:spPr>
          <a:xfrm>
            <a:off x="6099048" y="6356350"/>
            <a:ext cx="3657600" cy="365125"/>
          </a:xfrm>
        </p:spPr>
        <p:txBody>
          <a:bodyPr>
            <a:normAutofit/>
          </a:bodyPr>
          <a:lstStyle/>
          <a:p>
            <a:pPr>
              <a:spcAft>
                <a:spcPts val="600"/>
              </a:spcAft>
            </a:pPr>
            <a:r>
              <a:rPr lang="en-US" dirty="0">
                <a:solidFill>
                  <a:schemeClr val="tx1"/>
                </a:solidFill>
              </a:rPr>
              <a:t>News Summarization</a:t>
            </a:r>
          </a:p>
        </p:txBody>
      </p:sp>
      <p:sp>
        <p:nvSpPr>
          <p:cNvPr id="6" name="Slide Number Placeholder 5">
            <a:extLst>
              <a:ext uri="{FF2B5EF4-FFF2-40B4-BE49-F238E27FC236}">
                <a16:creationId xmlns:a16="http://schemas.microsoft.com/office/drawing/2014/main" id="{082C8496-0D63-4559-BFA5-683F5780142B}"/>
              </a:ext>
            </a:extLst>
          </p:cNvPr>
          <p:cNvSpPr>
            <a:spLocks noGrp="1"/>
          </p:cNvSpPr>
          <p:nvPr>
            <p:ph type="sldNum" sz="quarter" idx="12"/>
          </p:nvPr>
        </p:nvSpPr>
        <p:spPr>
          <a:xfrm>
            <a:off x="10162031" y="6356350"/>
            <a:ext cx="1188720" cy="365125"/>
          </a:xfrm>
        </p:spPr>
        <p:txBody>
          <a:bodyPr>
            <a:normAutofit/>
          </a:bodyPr>
          <a:lstStyle/>
          <a:p>
            <a:pPr>
              <a:spcAft>
                <a:spcPts val="600"/>
              </a:spcAft>
            </a:pPr>
            <a:fld id="{2C18C1E5-FB55-42F5-BD6D-9CC153FCDBE6}" type="slidenum">
              <a:rPr lang="en-US">
                <a:solidFill>
                  <a:schemeClr val="tx1"/>
                </a:solidFill>
              </a:rPr>
              <a:pPr>
                <a:spcAft>
                  <a:spcPts val="600"/>
                </a:spcAft>
              </a:pPr>
              <a:t>2</a:t>
            </a:fld>
            <a:endParaRPr lang="en-US">
              <a:solidFill>
                <a:schemeClr val="tx1"/>
              </a:solidFill>
            </a:endParaRPr>
          </a:p>
        </p:txBody>
      </p:sp>
    </p:spTree>
    <p:extLst>
      <p:ext uri="{BB962C8B-B14F-4D97-AF65-F5344CB8AC3E}">
        <p14:creationId xmlns:p14="http://schemas.microsoft.com/office/powerpoint/2010/main" val="2442842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6" name="Rectangle 3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548FFD-6E73-432F-AE37-DD293D2723B0}"/>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6000" dirty="0">
                <a:solidFill>
                  <a:schemeClr val="tx1"/>
                </a:solidFill>
              </a:rPr>
              <a:t>Scope Of This Project</a:t>
            </a:r>
          </a:p>
        </p:txBody>
      </p:sp>
      <p:sp>
        <p:nvSpPr>
          <p:cNvPr id="3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81825"/>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179B6755-D838-4978-BAE0-18B9D7B8CCBE}"/>
              </a:ext>
            </a:extLst>
          </p:cNvPr>
          <p:cNvSpPr txBox="1">
            <a:spLocks/>
          </p:cNvSpPr>
          <p:nvPr/>
        </p:nvSpPr>
        <p:spPr>
          <a:xfrm>
            <a:off x="6739128" y="2664886"/>
            <a:ext cx="4818888" cy="3550789"/>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This Application can be used by any age group people.</a:t>
            </a:r>
          </a:p>
          <a:p>
            <a:r>
              <a:rPr lang="en-US" sz="3600" dirty="0"/>
              <a:t>Long Block of news will get summarized in this project.</a:t>
            </a:r>
          </a:p>
          <a:p>
            <a:pPr marL="0"/>
            <a:endParaRPr lang="en-US" sz="3600" dirty="0"/>
          </a:p>
        </p:txBody>
      </p:sp>
      <mc:AlternateContent xmlns:mc="http://schemas.openxmlformats.org/markup-compatibility/2006">
        <mc:Choice xmlns:p14="http://schemas.microsoft.com/office/powerpoint/2010/main" Requires="p14">
          <p:contentPart p14:bwMode="auto" r:id="rId2">
            <p14:nvContentPartPr>
              <p14:cNvPr id="40" name="Ink 3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p:pic>
            <p:nvPicPr>
              <p:cNvPr id="40" name="Ink 3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6418237" y="1956150"/>
                <a:ext cx="36000" cy="32709"/>
              </a:xfrm>
              <a:prstGeom prst="rect">
                <a:avLst/>
              </a:prstGeom>
            </p:spPr>
          </p:pic>
        </mc:Fallback>
      </mc:AlternateContent>
      <p:pic>
        <p:nvPicPr>
          <p:cNvPr id="7" name="Graphic 6" descr="List">
            <a:extLst>
              <a:ext uri="{FF2B5EF4-FFF2-40B4-BE49-F238E27FC236}">
                <a16:creationId xmlns:a16="http://schemas.microsoft.com/office/drawing/2014/main" id="{99570EFE-2D6E-4A71-B578-7D6FF5FD69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0936" y="699516"/>
            <a:ext cx="5458968" cy="5458968"/>
          </a:xfrm>
          <a:prstGeom prst="rect">
            <a:avLst/>
          </a:prstGeom>
        </p:spPr>
      </p:pic>
    </p:spTree>
    <p:extLst>
      <p:ext uri="{BB962C8B-B14F-4D97-AF65-F5344CB8AC3E}">
        <p14:creationId xmlns:p14="http://schemas.microsoft.com/office/powerpoint/2010/main" val="2674954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40F7C-44E8-4F0E-91DC-F70C5EE1C42A}"/>
              </a:ext>
            </a:extLst>
          </p:cNvPr>
          <p:cNvSpPr>
            <a:spLocks noGrp="1"/>
          </p:cNvSpPr>
          <p:nvPr>
            <p:ph type="title"/>
          </p:nvPr>
        </p:nvSpPr>
        <p:spPr>
          <a:xfrm>
            <a:off x="638882" y="3577456"/>
            <a:ext cx="10909640" cy="1687814"/>
          </a:xfrm>
        </p:spPr>
        <p:txBody>
          <a:bodyPr vert="horz" lIns="91440" tIns="45720" rIns="91440" bIns="45720" rtlCol="0" anchor="b">
            <a:normAutofit/>
          </a:bodyPr>
          <a:lstStyle/>
          <a:p>
            <a:r>
              <a:rPr lang="en-US" sz="10000" dirty="0">
                <a:solidFill>
                  <a:schemeClr val="tx1"/>
                </a:solidFill>
              </a:rPr>
              <a:t>Performance analysis</a:t>
            </a:r>
          </a:p>
        </p:txBody>
      </p:sp>
      <p:pic>
        <p:nvPicPr>
          <p:cNvPr id="6" name="Graphic 5" descr="Bar chart">
            <a:extLst>
              <a:ext uri="{FF2B5EF4-FFF2-40B4-BE49-F238E27FC236}">
                <a16:creationId xmlns:a16="http://schemas.microsoft.com/office/drawing/2014/main" id="{4E23B193-1467-47F8-9A07-76AF02FF42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9265" y="591670"/>
            <a:ext cx="2688873" cy="2688873"/>
          </a:xfrm>
          <a:prstGeom prst="rect">
            <a:avLst/>
          </a:prstGeom>
        </p:spPr>
      </p:pic>
      <p:sp>
        <p:nvSpPr>
          <p:cNvPr id="22"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6"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8"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300682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B3EC73-674B-4EA0-B606-E0AF12AB2B0A}"/>
              </a:ext>
            </a:extLst>
          </p:cNvPr>
          <p:cNvSpPr>
            <a:spLocks noGrp="1"/>
          </p:cNvSpPr>
          <p:nvPr>
            <p:ph type="dt" sz="half" idx="10"/>
          </p:nvPr>
        </p:nvSpPr>
        <p:spPr/>
        <p:txBody>
          <a:bodyPr/>
          <a:lstStyle/>
          <a:p>
            <a:r>
              <a:rPr lang="en-US" dirty="0"/>
              <a:t>12/1/22</a:t>
            </a:r>
          </a:p>
        </p:txBody>
      </p:sp>
      <p:sp>
        <p:nvSpPr>
          <p:cNvPr id="3" name="Footer Placeholder 2">
            <a:extLst>
              <a:ext uri="{FF2B5EF4-FFF2-40B4-BE49-F238E27FC236}">
                <a16:creationId xmlns:a16="http://schemas.microsoft.com/office/drawing/2014/main" id="{690D2A89-E9C3-4280-AAC6-7F13242916C1}"/>
              </a:ext>
            </a:extLst>
          </p:cNvPr>
          <p:cNvSpPr>
            <a:spLocks noGrp="1"/>
          </p:cNvSpPr>
          <p:nvPr>
            <p:ph type="ftr" sz="quarter" idx="11"/>
          </p:nvPr>
        </p:nvSpPr>
        <p:spPr/>
        <p:txBody>
          <a:bodyPr/>
          <a:lstStyle/>
          <a:p>
            <a:r>
              <a:rPr lang="en-US" dirty="0"/>
              <a:t>News Summarization</a:t>
            </a:r>
          </a:p>
        </p:txBody>
      </p:sp>
      <p:sp>
        <p:nvSpPr>
          <p:cNvPr id="4" name="Slide Number Placeholder 3">
            <a:extLst>
              <a:ext uri="{FF2B5EF4-FFF2-40B4-BE49-F238E27FC236}">
                <a16:creationId xmlns:a16="http://schemas.microsoft.com/office/drawing/2014/main" id="{C9DDE32C-9973-4EAF-B939-232489B1E616}"/>
              </a:ext>
            </a:extLst>
          </p:cNvPr>
          <p:cNvSpPr>
            <a:spLocks noGrp="1"/>
          </p:cNvSpPr>
          <p:nvPr>
            <p:ph type="sldNum" sz="quarter" idx="12"/>
          </p:nvPr>
        </p:nvSpPr>
        <p:spPr/>
        <p:txBody>
          <a:bodyPr/>
          <a:lstStyle/>
          <a:p>
            <a:fld id="{2C18C1E5-FB55-42F5-BD6D-9CC153FCDBE6}" type="slidenum">
              <a:rPr lang="en-US" smtClean="0"/>
              <a:pPr/>
              <a:t>22</a:t>
            </a:fld>
            <a:endParaRPr lang="en-US" dirty="0"/>
          </a:p>
        </p:txBody>
      </p:sp>
      <p:graphicFrame>
        <p:nvGraphicFramePr>
          <p:cNvPr id="6" name="Table 6">
            <a:extLst>
              <a:ext uri="{FF2B5EF4-FFF2-40B4-BE49-F238E27FC236}">
                <a16:creationId xmlns:a16="http://schemas.microsoft.com/office/drawing/2014/main" id="{31853246-DCD3-4E1A-873A-2AA533407F5B}"/>
              </a:ext>
            </a:extLst>
          </p:cNvPr>
          <p:cNvGraphicFramePr>
            <a:graphicFrameLocks noGrp="1"/>
          </p:cNvGraphicFramePr>
          <p:nvPr>
            <p:extLst>
              <p:ext uri="{D42A27DB-BD31-4B8C-83A1-F6EECF244321}">
                <p14:modId xmlns:p14="http://schemas.microsoft.com/office/powerpoint/2010/main" val="3125470715"/>
              </p:ext>
            </p:extLst>
          </p:nvPr>
        </p:nvGraphicFramePr>
        <p:xfrm>
          <a:off x="300251" y="136523"/>
          <a:ext cx="11300346" cy="6260183"/>
        </p:xfrm>
        <a:graphic>
          <a:graphicData uri="http://schemas.openxmlformats.org/drawingml/2006/table">
            <a:tbl>
              <a:tblPr firstRow="1" bandRow="1">
                <a:tableStyleId>{5C22544A-7EE6-4342-B048-85BDC9FD1C3A}</a:tableStyleId>
              </a:tblPr>
              <a:tblGrid>
                <a:gridCol w="3766782">
                  <a:extLst>
                    <a:ext uri="{9D8B030D-6E8A-4147-A177-3AD203B41FA5}">
                      <a16:colId xmlns:a16="http://schemas.microsoft.com/office/drawing/2014/main" val="2698240860"/>
                    </a:ext>
                  </a:extLst>
                </a:gridCol>
                <a:gridCol w="3766782">
                  <a:extLst>
                    <a:ext uri="{9D8B030D-6E8A-4147-A177-3AD203B41FA5}">
                      <a16:colId xmlns:a16="http://schemas.microsoft.com/office/drawing/2014/main" val="3961780413"/>
                    </a:ext>
                  </a:extLst>
                </a:gridCol>
                <a:gridCol w="3766782">
                  <a:extLst>
                    <a:ext uri="{9D8B030D-6E8A-4147-A177-3AD203B41FA5}">
                      <a16:colId xmlns:a16="http://schemas.microsoft.com/office/drawing/2014/main" val="2428544589"/>
                    </a:ext>
                  </a:extLst>
                </a:gridCol>
              </a:tblGrid>
              <a:tr h="682343">
                <a:tc>
                  <a:txBody>
                    <a:bodyPr/>
                    <a:lstStyle/>
                    <a:p>
                      <a:pPr algn="ctr"/>
                      <a:r>
                        <a:rPr lang="en-IN" sz="3600" dirty="0"/>
                        <a:t>NEWS</a:t>
                      </a:r>
                    </a:p>
                  </a:txBody>
                  <a:tcPr/>
                </a:tc>
                <a:tc>
                  <a:txBody>
                    <a:bodyPr/>
                    <a:lstStyle/>
                    <a:p>
                      <a:pPr algn="ctr"/>
                      <a:r>
                        <a:rPr lang="en-IN" sz="3600" dirty="0"/>
                        <a:t>NLP SUMMARY</a:t>
                      </a:r>
                    </a:p>
                  </a:txBody>
                  <a:tcPr/>
                </a:tc>
                <a:tc>
                  <a:txBody>
                    <a:bodyPr/>
                    <a:lstStyle/>
                    <a:p>
                      <a:pPr algn="ctr"/>
                      <a:r>
                        <a:rPr lang="en-IN" sz="3600" dirty="0"/>
                        <a:t>ALTERNATE DESIGN SUMMARY</a:t>
                      </a:r>
                    </a:p>
                  </a:txBody>
                  <a:tcPr/>
                </a:tc>
                <a:extLst>
                  <a:ext uri="{0D108BD9-81ED-4DB2-BD59-A6C34878D82A}">
                    <a16:rowId xmlns:a16="http://schemas.microsoft.com/office/drawing/2014/main" val="200403838"/>
                  </a:ext>
                </a:extLst>
              </a:tr>
              <a:tr h="4099752">
                <a:tc>
                  <a:txBody>
                    <a:bodyPr/>
                    <a:lstStyle/>
                    <a:p>
                      <a:r>
                        <a:rPr lang="en-US" sz="2000" dirty="0"/>
                        <a:t>The State government has stopped sending samples for Omicron confirmation to the National Institute of Virology (NIV), as the infection was mild and patients were getting discharged even before the report was received, said Health Minister Ma. Subramanian.</a:t>
                      </a:r>
                    </a:p>
                    <a:p>
                      <a:r>
                        <a:rPr lang="en-US" sz="2000" dirty="0"/>
                        <a:t>Speaking to media persons on Tuesday, Mr. Subramanian said samples from cluster areas only will be sent for testing to NIV, so that new variants, if any, could be identified.“</a:t>
                      </a:r>
                    </a:p>
                    <a:p>
                      <a:r>
                        <a:rPr lang="en-US" sz="2000" dirty="0"/>
                        <a:t>The Chief Minister is determined to control the spread of COVID-19 without causing any adverse impact on the economy. So there is no need for a major lockdown. With the cooperation of residents, the number of cases can be controlled. We are also planning to postpone the lockdown this Sunday because of Pongal. Government employees need a break during January 14-16,” said Mr. Subramanian.</a:t>
                      </a:r>
                    </a:p>
                    <a:p>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dk1"/>
                          </a:solidFill>
                          <a:latin typeface="+mn-lt"/>
                          <a:ea typeface="+mn-ea"/>
                          <a:cs typeface="+mn-cs"/>
                        </a:rPr>
                        <a:t>Government employees need a break during January 14-16,” said Mr. Subramanian. With the cooperation of residents, the number of cases can be controlled. “ The Chief Minister is determined to control the spread of COVID-19 without causing any adverse impact on the economy. So, there is no need for a major lockdown. We are also planning to postpone the lockdown this Sunday because of Pongal. Subramanian. </a:t>
                      </a:r>
                      <a:endParaRPr lang="en-IN" sz="2000" dirty="0"/>
                    </a:p>
                    <a:p>
                      <a:endParaRPr lang="en-IN" sz="2000" dirty="0"/>
                    </a:p>
                  </a:txBody>
                  <a:tcPr/>
                </a:tc>
                <a:tc>
                  <a:txBody>
                    <a:bodyPr/>
                    <a:lstStyle/>
                    <a:p>
                      <a:r>
                        <a:rPr lang="en-US" sz="2000" dirty="0"/>
                        <a:t>Speaking to media persons on Tuesday, Mr. Subramanian said samples from cluster areas only will be sent for testing to NIV, so that new variants, if any, could be identified.“ The Chief Minister is determined to control the spread of COVID-19 without causing any adverse impact on the economy.</a:t>
                      </a:r>
                      <a:endParaRPr lang="en-IN" sz="2000" dirty="0"/>
                    </a:p>
                  </a:txBody>
                  <a:tcPr/>
                </a:tc>
                <a:extLst>
                  <a:ext uri="{0D108BD9-81ED-4DB2-BD59-A6C34878D82A}">
                    <a16:rowId xmlns:a16="http://schemas.microsoft.com/office/drawing/2014/main" val="4136569692"/>
                  </a:ext>
                </a:extLst>
              </a:tr>
            </a:tbl>
          </a:graphicData>
        </a:graphic>
      </p:graphicFrame>
    </p:spTree>
    <p:extLst>
      <p:ext uri="{BB962C8B-B14F-4D97-AF65-F5344CB8AC3E}">
        <p14:creationId xmlns:p14="http://schemas.microsoft.com/office/powerpoint/2010/main" val="4286925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B3EC73-674B-4EA0-B606-E0AF12AB2B0A}"/>
              </a:ext>
            </a:extLst>
          </p:cNvPr>
          <p:cNvSpPr>
            <a:spLocks noGrp="1"/>
          </p:cNvSpPr>
          <p:nvPr>
            <p:ph type="dt" sz="half" idx="10"/>
          </p:nvPr>
        </p:nvSpPr>
        <p:spPr/>
        <p:txBody>
          <a:bodyPr/>
          <a:lstStyle/>
          <a:p>
            <a:r>
              <a:rPr lang="en-US" dirty="0"/>
              <a:t>12/1/22</a:t>
            </a:r>
          </a:p>
        </p:txBody>
      </p:sp>
      <p:sp>
        <p:nvSpPr>
          <p:cNvPr id="3" name="Footer Placeholder 2">
            <a:extLst>
              <a:ext uri="{FF2B5EF4-FFF2-40B4-BE49-F238E27FC236}">
                <a16:creationId xmlns:a16="http://schemas.microsoft.com/office/drawing/2014/main" id="{690D2A89-E9C3-4280-AAC6-7F13242916C1}"/>
              </a:ext>
            </a:extLst>
          </p:cNvPr>
          <p:cNvSpPr>
            <a:spLocks noGrp="1"/>
          </p:cNvSpPr>
          <p:nvPr>
            <p:ph type="ftr" sz="quarter" idx="11"/>
          </p:nvPr>
        </p:nvSpPr>
        <p:spPr/>
        <p:txBody>
          <a:bodyPr/>
          <a:lstStyle/>
          <a:p>
            <a:r>
              <a:rPr lang="en-US" dirty="0"/>
              <a:t>News Summarization</a:t>
            </a:r>
          </a:p>
        </p:txBody>
      </p:sp>
      <p:sp>
        <p:nvSpPr>
          <p:cNvPr id="4" name="Slide Number Placeholder 3">
            <a:extLst>
              <a:ext uri="{FF2B5EF4-FFF2-40B4-BE49-F238E27FC236}">
                <a16:creationId xmlns:a16="http://schemas.microsoft.com/office/drawing/2014/main" id="{C9DDE32C-9973-4EAF-B939-232489B1E616}"/>
              </a:ext>
            </a:extLst>
          </p:cNvPr>
          <p:cNvSpPr>
            <a:spLocks noGrp="1"/>
          </p:cNvSpPr>
          <p:nvPr>
            <p:ph type="sldNum" sz="quarter" idx="12"/>
          </p:nvPr>
        </p:nvSpPr>
        <p:spPr/>
        <p:txBody>
          <a:bodyPr/>
          <a:lstStyle/>
          <a:p>
            <a:fld id="{2C18C1E5-FB55-42F5-BD6D-9CC153FCDBE6}" type="slidenum">
              <a:rPr lang="en-US" smtClean="0"/>
              <a:pPr/>
              <a:t>23</a:t>
            </a:fld>
            <a:endParaRPr lang="en-US" dirty="0"/>
          </a:p>
        </p:txBody>
      </p:sp>
      <p:graphicFrame>
        <p:nvGraphicFramePr>
          <p:cNvPr id="6" name="Table 6">
            <a:extLst>
              <a:ext uri="{FF2B5EF4-FFF2-40B4-BE49-F238E27FC236}">
                <a16:creationId xmlns:a16="http://schemas.microsoft.com/office/drawing/2014/main" id="{31853246-DCD3-4E1A-873A-2AA533407F5B}"/>
              </a:ext>
            </a:extLst>
          </p:cNvPr>
          <p:cNvGraphicFramePr>
            <a:graphicFrameLocks noGrp="1"/>
          </p:cNvGraphicFramePr>
          <p:nvPr>
            <p:extLst>
              <p:ext uri="{D42A27DB-BD31-4B8C-83A1-F6EECF244321}">
                <p14:modId xmlns:p14="http://schemas.microsoft.com/office/powerpoint/2010/main" val="1371913557"/>
              </p:ext>
            </p:extLst>
          </p:nvPr>
        </p:nvGraphicFramePr>
        <p:xfrm>
          <a:off x="300251" y="136523"/>
          <a:ext cx="11300346" cy="6219827"/>
        </p:xfrm>
        <a:graphic>
          <a:graphicData uri="http://schemas.openxmlformats.org/drawingml/2006/table">
            <a:tbl>
              <a:tblPr firstRow="1" bandRow="1">
                <a:tableStyleId>{5C22544A-7EE6-4342-B048-85BDC9FD1C3A}</a:tableStyleId>
              </a:tblPr>
              <a:tblGrid>
                <a:gridCol w="3766782">
                  <a:extLst>
                    <a:ext uri="{9D8B030D-6E8A-4147-A177-3AD203B41FA5}">
                      <a16:colId xmlns:a16="http://schemas.microsoft.com/office/drawing/2014/main" val="2698240860"/>
                    </a:ext>
                  </a:extLst>
                </a:gridCol>
                <a:gridCol w="3766782">
                  <a:extLst>
                    <a:ext uri="{9D8B030D-6E8A-4147-A177-3AD203B41FA5}">
                      <a16:colId xmlns:a16="http://schemas.microsoft.com/office/drawing/2014/main" val="3961780413"/>
                    </a:ext>
                  </a:extLst>
                </a:gridCol>
                <a:gridCol w="3766782">
                  <a:extLst>
                    <a:ext uri="{9D8B030D-6E8A-4147-A177-3AD203B41FA5}">
                      <a16:colId xmlns:a16="http://schemas.microsoft.com/office/drawing/2014/main" val="2428544589"/>
                    </a:ext>
                  </a:extLst>
                </a:gridCol>
              </a:tblGrid>
              <a:tr h="857464">
                <a:tc>
                  <a:txBody>
                    <a:bodyPr/>
                    <a:lstStyle/>
                    <a:p>
                      <a:pPr algn="ctr"/>
                      <a:r>
                        <a:rPr lang="en-IN" sz="3600" dirty="0"/>
                        <a:t>NEWS</a:t>
                      </a:r>
                    </a:p>
                  </a:txBody>
                  <a:tcPr/>
                </a:tc>
                <a:tc>
                  <a:txBody>
                    <a:bodyPr/>
                    <a:lstStyle/>
                    <a:p>
                      <a:pPr algn="ctr"/>
                      <a:r>
                        <a:rPr lang="en-IN" sz="3600" dirty="0"/>
                        <a:t>NLP SUMMARY</a:t>
                      </a:r>
                    </a:p>
                  </a:txBody>
                  <a:tcPr/>
                </a:tc>
                <a:tc>
                  <a:txBody>
                    <a:bodyPr/>
                    <a:lstStyle/>
                    <a:p>
                      <a:pPr algn="ctr"/>
                      <a:r>
                        <a:rPr lang="en-IN" sz="3600" dirty="0"/>
                        <a:t>ALTERNATE DESIGN SUMMARY</a:t>
                      </a:r>
                    </a:p>
                  </a:txBody>
                  <a:tcPr/>
                </a:tc>
                <a:extLst>
                  <a:ext uri="{0D108BD9-81ED-4DB2-BD59-A6C34878D82A}">
                    <a16:rowId xmlns:a16="http://schemas.microsoft.com/office/drawing/2014/main" val="200403838"/>
                  </a:ext>
                </a:extLst>
              </a:tr>
              <a:tr h="5362363">
                <a:tc>
                  <a:txBody>
                    <a:bodyPr/>
                    <a:lstStyle/>
                    <a:p>
                      <a:r>
                        <a:rPr lang="en-US" sz="2000" b="0" i="0" kern="1200" dirty="0">
                          <a:solidFill>
                            <a:schemeClr val="dk1"/>
                          </a:solidFill>
                          <a:effectLst/>
                          <a:latin typeface="+mn-lt"/>
                          <a:ea typeface="+mn-ea"/>
                          <a:cs typeface="+mn-cs"/>
                        </a:rPr>
                        <a:t>New Delhi: After some decent gains, the cryptocurrency market took a breather as major crypto tokens were trading flat. Trading was light as investors looked for signs that Bitcoin's downward spiral has reached an endpoint and that the largest cryptocurrency by market capitalization is ready to enter a new bull cycle.</a:t>
                      </a:r>
                      <a:br>
                        <a:rPr lang="en-US" sz="2000" dirty="0"/>
                      </a:br>
                      <a:br>
                        <a:rPr lang="en-US" sz="2000" dirty="0"/>
                      </a:br>
                      <a:r>
                        <a:rPr lang="en-US" sz="2000" b="0" i="0" kern="1200" dirty="0">
                          <a:solidFill>
                            <a:schemeClr val="dk1"/>
                          </a:solidFill>
                          <a:effectLst/>
                          <a:latin typeface="+mn-lt"/>
                          <a:ea typeface="+mn-ea"/>
                          <a:cs typeface="+mn-cs"/>
                        </a:rPr>
                        <a:t>Barring Solana and </a:t>
                      </a:r>
                      <a:r>
                        <a:rPr lang="en-US" sz="2000" b="0" i="0" kern="1200" dirty="0" err="1">
                          <a:solidFill>
                            <a:schemeClr val="dk1"/>
                          </a:solidFill>
                          <a:effectLst/>
                          <a:latin typeface="+mn-lt"/>
                          <a:ea typeface="+mn-ea"/>
                          <a:cs typeface="+mn-cs"/>
                        </a:rPr>
                        <a:t>Polkadot</a:t>
                      </a:r>
                      <a:r>
                        <a:rPr lang="en-US" sz="2000" b="0" i="0" kern="1200" dirty="0">
                          <a:solidFill>
                            <a:schemeClr val="dk1"/>
                          </a:solidFill>
                          <a:effectLst/>
                          <a:latin typeface="+mn-lt"/>
                          <a:ea typeface="+mn-ea"/>
                          <a:cs typeface="+mn-cs"/>
                        </a:rPr>
                        <a:t>, all other eight out of the top-10 digital tokens were trading with a positive bias during the early trade on Monday. </a:t>
                      </a:r>
                      <a:r>
                        <a:rPr lang="en-US" sz="2000" b="0" i="0" kern="1200" dirty="0" err="1">
                          <a:solidFill>
                            <a:schemeClr val="dk1"/>
                          </a:solidFill>
                          <a:effectLst/>
                          <a:latin typeface="+mn-lt"/>
                          <a:ea typeface="+mn-ea"/>
                          <a:cs typeface="+mn-cs"/>
                        </a:rPr>
                        <a:t>Cardano</a:t>
                      </a:r>
                      <a:r>
                        <a:rPr lang="en-US" sz="2000" b="0" i="0" kern="1200" dirty="0">
                          <a:solidFill>
                            <a:schemeClr val="dk1"/>
                          </a:solidFill>
                          <a:effectLst/>
                          <a:latin typeface="+mn-lt"/>
                          <a:ea typeface="+mn-ea"/>
                          <a:cs typeface="+mn-cs"/>
                        </a:rPr>
                        <a:t>, meanwhile, zoomed over 12 per cent to become the fifth largest token by market cap.</a:t>
                      </a:r>
                      <a:br>
                        <a:rPr lang="en-US" sz="2000" dirty="0"/>
                      </a:br>
                      <a:br>
                        <a:rPr lang="en-US" sz="2000" dirty="0"/>
                      </a:br>
                      <a:r>
                        <a:rPr lang="en-US" sz="2000" b="0" i="0" kern="1200" dirty="0">
                          <a:solidFill>
                            <a:schemeClr val="dk1"/>
                          </a:solidFill>
                          <a:effectLst/>
                          <a:latin typeface="+mn-lt"/>
                          <a:ea typeface="+mn-ea"/>
                          <a:cs typeface="+mn-cs"/>
                        </a:rPr>
                        <a:t>The global crypto market cap was largely unchanged at $2.07 trillion compared to the last day. However, the total crypto market volume increased by 5 per cent to $64.30 billion.</a:t>
                      </a:r>
                      <a:endParaRPr lang="en-I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dk1"/>
                          </a:solidFill>
                          <a:effectLst/>
                          <a:latin typeface="+mn-lt"/>
                          <a:ea typeface="+mn-ea"/>
                          <a:cs typeface="+mn-cs"/>
                        </a:rPr>
                        <a:t>After some decent gains, the cryptocurrency market took a breather as major crypto tokens were trading flat. </a:t>
                      </a:r>
                      <a:r>
                        <a:rPr lang="en-US" sz="2000" b="0" i="0" kern="1200" dirty="0" err="1">
                          <a:solidFill>
                            <a:schemeClr val="dk1"/>
                          </a:solidFill>
                          <a:effectLst/>
                          <a:latin typeface="+mn-lt"/>
                          <a:ea typeface="+mn-ea"/>
                          <a:cs typeface="+mn-cs"/>
                        </a:rPr>
                        <a:t>Cardano</a:t>
                      </a:r>
                      <a:r>
                        <a:rPr lang="en-US" sz="2000" b="0" i="0" kern="1200" dirty="0">
                          <a:solidFill>
                            <a:schemeClr val="dk1"/>
                          </a:solidFill>
                          <a:effectLst/>
                          <a:latin typeface="+mn-lt"/>
                          <a:ea typeface="+mn-ea"/>
                          <a:cs typeface="+mn-cs"/>
                        </a:rPr>
                        <a:t>, meanwhile, zoomed over 12 per cent to become the fifth largest token by market cap. However, the total crypto market volume increased by 5 per cent to $64.30 billion. The global crypto market cap was largely unchanged at $2.07 trillion compared to the last day. Barring Solana and </a:t>
                      </a:r>
                      <a:r>
                        <a:rPr lang="en-US" sz="2000" b="0" i="0" kern="1200" dirty="0" err="1">
                          <a:solidFill>
                            <a:schemeClr val="dk1"/>
                          </a:solidFill>
                          <a:effectLst/>
                          <a:latin typeface="+mn-lt"/>
                          <a:ea typeface="+mn-ea"/>
                          <a:cs typeface="+mn-cs"/>
                        </a:rPr>
                        <a:t>Polkadot</a:t>
                      </a:r>
                      <a:r>
                        <a:rPr lang="en-US" sz="2000" b="0" i="0" kern="1200" dirty="0">
                          <a:solidFill>
                            <a:schemeClr val="dk1"/>
                          </a:solidFill>
                          <a:effectLst/>
                          <a:latin typeface="+mn-lt"/>
                          <a:ea typeface="+mn-ea"/>
                          <a:cs typeface="+mn-cs"/>
                        </a:rPr>
                        <a:t>, all other eight out of the top-10 digital tokens were trading with a positive bias during the early trade on Monday.</a:t>
                      </a:r>
                      <a:endParaRPr lang="en-IN" sz="2000" dirty="0"/>
                    </a:p>
                  </a:txBody>
                  <a:tcPr/>
                </a:tc>
                <a:tc>
                  <a:txBody>
                    <a:bodyPr/>
                    <a:lstStyle/>
                    <a:p>
                      <a:r>
                        <a:rPr lang="en-US" sz="2000" dirty="0"/>
                        <a:t>New Delhi: After some decent gains, the cryptocurrency market took a breather as major crypto tokens were trading flat.</a:t>
                      </a:r>
                    </a:p>
                  </a:txBody>
                  <a:tcPr/>
                </a:tc>
                <a:extLst>
                  <a:ext uri="{0D108BD9-81ED-4DB2-BD59-A6C34878D82A}">
                    <a16:rowId xmlns:a16="http://schemas.microsoft.com/office/drawing/2014/main" val="4136569692"/>
                  </a:ext>
                </a:extLst>
              </a:tr>
            </a:tbl>
          </a:graphicData>
        </a:graphic>
      </p:graphicFrame>
    </p:spTree>
    <p:extLst>
      <p:ext uri="{BB962C8B-B14F-4D97-AF65-F5344CB8AC3E}">
        <p14:creationId xmlns:p14="http://schemas.microsoft.com/office/powerpoint/2010/main" val="740174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600" dirty="0"/>
              <a:t>News Summarization comes under unsupervised machine learning </a:t>
            </a:r>
          </a:p>
          <a:p>
            <a:r>
              <a:rPr lang="en-US" sz="3600" dirty="0"/>
              <a:t>We have implemented the project using NLP that is Natural Language Processing ,in NLP we have used spaCy library</a:t>
            </a:r>
          </a:p>
        </p:txBody>
      </p:sp>
      <p:sp>
        <p:nvSpPr>
          <p:cNvPr id="4" name="Date Placeholder 3"/>
          <p:cNvSpPr>
            <a:spLocks noGrp="1"/>
          </p:cNvSpPr>
          <p:nvPr>
            <p:ph type="dt" sz="half" idx="10"/>
          </p:nvPr>
        </p:nvSpPr>
        <p:spPr/>
        <p:txBody>
          <a:bodyPr/>
          <a:lstStyle/>
          <a:p>
            <a:r>
              <a:rPr lang="en-US" dirty="0"/>
              <a:t>12/1/22</a:t>
            </a:r>
          </a:p>
        </p:txBody>
      </p:sp>
      <p:sp>
        <p:nvSpPr>
          <p:cNvPr id="5" name="Footer Placeholder 4"/>
          <p:cNvSpPr>
            <a:spLocks noGrp="1"/>
          </p:cNvSpPr>
          <p:nvPr>
            <p:ph type="ftr" sz="quarter" idx="11"/>
          </p:nvPr>
        </p:nvSpPr>
        <p:spPr/>
        <p:txBody>
          <a:bodyPr/>
          <a:lstStyle/>
          <a:p>
            <a:r>
              <a:rPr lang="en-US" dirty="0"/>
              <a:t>News Summarization</a:t>
            </a:r>
          </a:p>
        </p:txBody>
      </p:sp>
      <p:sp>
        <p:nvSpPr>
          <p:cNvPr id="6" name="Slide Number Placeholder 5"/>
          <p:cNvSpPr>
            <a:spLocks noGrp="1"/>
          </p:cNvSpPr>
          <p:nvPr>
            <p:ph type="sldNum" sz="quarter" idx="12"/>
          </p:nvPr>
        </p:nvSpPr>
        <p:spPr/>
        <p:txBody>
          <a:bodyPr/>
          <a:lstStyle/>
          <a:p>
            <a:fld id="{2C18C1E5-FB55-42F5-BD6D-9CC153FCDBE6}" type="slidenum">
              <a:rPr lang="en-US" smtClean="0"/>
              <a:pPr/>
              <a:t>24</a:t>
            </a:fld>
            <a:endParaRPr lang="en-US" dirty="0"/>
          </a:p>
        </p:txBody>
      </p:sp>
      <p:sp>
        <p:nvSpPr>
          <p:cNvPr id="7" name="Title 1"/>
          <p:cNvSpPr>
            <a:spLocks noGrp="1"/>
          </p:cNvSpPr>
          <p:nvPr>
            <p:ph type="title"/>
          </p:nvPr>
        </p:nvSpPr>
        <p:spPr>
          <a:xfrm>
            <a:off x="768096" y="365125"/>
            <a:ext cx="10515600" cy="1325563"/>
          </a:xfrm>
        </p:spPr>
        <p:txBody>
          <a:bodyPr>
            <a:normAutofit/>
          </a:bodyPr>
          <a:lstStyle/>
          <a:p>
            <a:pPr algn="ctr"/>
            <a:r>
              <a:rPr lang="en-US" sz="6600" dirty="0"/>
              <a:t>FINAL DESIGN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dirty="0"/>
              <a:t>FINAL DESIGN</a:t>
            </a:r>
          </a:p>
        </p:txBody>
      </p:sp>
      <p:sp>
        <p:nvSpPr>
          <p:cNvPr id="3" name="Content Placeholder 2"/>
          <p:cNvSpPr>
            <a:spLocks noGrp="1"/>
          </p:cNvSpPr>
          <p:nvPr>
            <p:ph idx="1"/>
          </p:nvPr>
        </p:nvSpPr>
        <p:spPr>
          <a:xfrm>
            <a:off x="851263" y="1879745"/>
            <a:ext cx="10515600" cy="4105656"/>
          </a:xfrm>
        </p:spPr>
        <p:txBody>
          <a:bodyPr>
            <a:noAutofit/>
          </a:bodyPr>
          <a:lstStyle/>
          <a:p>
            <a:pPr>
              <a:buNone/>
            </a:pPr>
            <a:r>
              <a:rPr lang="en-US" sz="3200" dirty="0"/>
              <a:t>spaCy is a </a:t>
            </a:r>
            <a:r>
              <a:rPr lang="en-US" sz="3200" b="1" dirty="0"/>
              <a:t>free, open-source library</a:t>
            </a:r>
            <a:r>
              <a:rPr lang="en-US" sz="3200" dirty="0"/>
              <a:t> for advanced </a:t>
            </a:r>
            <a:r>
              <a:rPr lang="en-US" sz="3200" b="1" dirty="0"/>
              <a:t>Natural Language Processing</a:t>
            </a:r>
            <a:r>
              <a:rPr lang="en-US" sz="3200" dirty="0"/>
              <a:t> (NLP) in Python.</a:t>
            </a:r>
          </a:p>
          <a:p>
            <a:pPr>
              <a:buNone/>
            </a:pPr>
            <a:r>
              <a:rPr lang="en-US" sz="3200" dirty="0"/>
              <a:t>spaCy is designed specifically for </a:t>
            </a:r>
            <a:r>
              <a:rPr lang="en-US" sz="3200" b="1" dirty="0"/>
              <a:t>production use</a:t>
            </a:r>
            <a:r>
              <a:rPr lang="en-US" sz="3200" dirty="0"/>
              <a:t> and helps you build applications that process and “understand” large volumes of text. It can be used to build </a:t>
            </a:r>
            <a:r>
              <a:rPr lang="en-US" sz="3200" b="1" dirty="0"/>
              <a:t>information extraction</a:t>
            </a:r>
            <a:r>
              <a:rPr lang="en-US" sz="3200" dirty="0"/>
              <a:t> or </a:t>
            </a:r>
            <a:r>
              <a:rPr lang="en-US" sz="3200" b="1" dirty="0"/>
              <a:t>natural language understanding</a:t>
            </a:r>
            <a:r>
              <a:rPr lang="en-US" sz="3200" dirty="0"/>
              <a:t> systems, or to pre-process text for </a:t>
            </a:r>
            <a:r>
              <a:rPr lang="en-US" sz="3200" b="1" dirty="0"/>
              <a:t>deep learning</a:t>
            </a:r>
            <a:r>
              <a:rPr lang="en-US" sz="3200" dirty="0"/>
              <a:t>.</a:t>
            </a:r>
          </a:p>
          <a:p>
            <a:pPr>
              <a:buNone/>
            </a:pPr>
            <a:r>
              <a:rPr lang="en-US" sz="3200" dirty="0"/>
              <a:t>In the documentation, you’ll come across mentions of spaCy’s features and capabilities. Some of them refer to linguistic concepts, while others are related to more general machine learning functionality.</a:t>
            </a:r>
          </a:p>
        </p:txBody>
      </p:sp>
      <p:sp>
        <p:nvSpPr>
          <p:cNvPr id="4" name="Date Placeholder 3"/>
          <p:cNvSpPr>
            <a:spLocks noGrp="1"/>
          </p:cNvSpPr>
          <p:nvPr>
            <p:ph type="dt" sz="half" idx="10"/>
          </p:nvPr>
        </p:nvSpPr>
        <p:spPr/>
        <p:txBody>
          <a:bodyPr/>
          <a:lstStyle/>
          <a:p>
            <a:r>
              <a:rPr lang="en-US" dirty="0"/>
              <a:t>12/1/22</a:t>
            </a:r>
          </a:p>
        </p:txBody>
      </p:sp>
      <p:sp>
        <p:nvSpPr>
          <p:cNvPr id="5" name="Footer Placeholder 4"/>
          <p:cNvSpPr>
            <a:spLocks noGrp="1"/>
          </p:cNvSpPr>
          <p:nvPr>
            <p:ph type="ftr" sz="quarter" idx="11"/>
          </p:nvPr>
        </p:nvSpPr>
        <p:spPr/>
        <p:txBody>
          <a:bodyPr/>
          <a:lstStyle/>
          <a:p>
            <a:r>
              <a:rPr lang="en-US" dirty="0"/>
              <a:t>News Summarization</a:t>
            </a:r>
          </a:p>
        </p:txBody>
      </p:sp>
      <p:sp>
        <p:nvSpPr>
          <p:cNvPr id="6" name="Slide Number Placeholder 5"/>
          <p:cNvSpPr>
            <a:spLocks noGrp="1"/>
          </p:cNvSpPr>
          <p:nvPr>
            <p:ph type="sldNum" sz="quarter" idx="12"/>
          </p:nvPr>
        </p:nvSpPr>
        <p:spPr/>
        <p:txBody>
          <a:bodyPr/>
          <a:lstStyle/>
          <a:p>
            <a:fld id="{2C18C1E5-FB55-42F5-BD6D-9CC153FCDBE6}" type="slidenum">
              <a:rPr lang="en-US" smtClean="0"/>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7EDBB77-0E30-4710-8BE3-5ED4FE4F2954}"/>
              </a:ext>
            </a:extLst>
          </p:cNvPr>
          <p:cNvSpPr>
            <a:spLocks noGrp="1"/>
          </p:cNvSpPr>
          <p:nvPr>
            <p:ph type="title"/>
          </p:nvPr>
        </p:nvSpPr>
        <p:spPr/>
        <p:txBody>
          <a:bodyPr/>
          <a:lstStyle/>
          <a:p>
            <a:r>
              <a:rPr lang="en-US" dirty="0"/>
              <a:t>TEAM</a:t>
            </a:r>
          </a:p>
        </p:txBody>
      </p:sp>
      <p:sp>
        <p:nvSpPr>
          <p:cNvPr id="12" name="Text Placeholder 11">
            <a:extLst>
              <a:ext uri="{FF2B5EF4-FFF2-40B4-BE49-F238E27FC236}">
                <a16:creationId xmlns:a16="http://schemas.microsoft.com/office/drawing/2014/main" id="{82C894C9-B95B-414A-8608-1FF00B791493}"/>
              </a:ext>
            </a:extLst>
          </p:cNvPr>
          <p:cNvSpPr>
            <a:spLocks noGrp="1"/>
          </p:cNvSpPr>
          <p:nvPr>
            <p:ph type="body" sz="quarter" idx="19"/>
          </p:nvPr>
        </p:nvSpPr>
        <p:spPr>
          <a:xfrm>
            <a:off x="7011456" y="4939062"/>
            <a:ext cx="1881084" cy="740664"/>
          </a:xfrm>
        </p:spPr>
        <p:txBody>
          <a:bodyPr/>
          <a:lstStyle/>
          <a:p>
            <a:pPr lvl="0"/>
            <a:r>
              <a:rPr lang="en-US" dirty="0"/>
              <a:t>Sakshi </a:t>
            </a:r>
            <a:r>
              <a:rPr lang="en-US" dirty="0" err="1"/>
              <a:t>Kakde</a:t>
            </a:r>
            <a:endParaRPr lang="en-US" noProof="0" dirty="0"/>
          </a:p>
          <a:p>
            <a:pPr lvl="1"/>
            <a:r>
              <a:rPr lang="en-US" dirty="0"/>
              <a:t>Student</a:t>
            </a:r>
            <a:endParaRPr lang="en-US" noProof="0" dirty="0"/>
          </a:p>
          <a:p>
            <a:endParaRPr lang="en-US" dirty="0"/>
          </a:p>
        </p:txBody>
      </p:sp>
      <p:sp>
        <p:nvSpPr>
          <p:cNvPr id="14" name="Text Placeholder 13">
            <a:extLst>
              <a:ext uri="{FF2B5EF4-FFF2-40B4-BE49-F238E27FC236}">
                <a16:creationId xmlns:a16="http://schemas.microsoft.com/office/drawing/2014/main" id="{152D04A7-2F9F-4801-819C-0FD622EB986C}"/>
              </a:ext>
            </a:extLst>
          </p:cNvPr>
          <p:cNvSpPr>
            <a:spLocks noGrp="1"/>
          </p:cNvSpPr>
          <p:nvPr>
            <p:ph type="body" sz="quarter" idx="21"/>
          </p:nvPr>
        </p:nvSpPr>
        <p:spPr>
          <a:xfrm>
            <a:off x="3547286" y="4939062"/>
            <a:ext cx="1881963" cy="740664"/>
          </a:xfrm>
        </p:spPr>
        <p:txBody>
          <a:bodyPr/>
          <a:lstStyle/>
          <a:p>
            <a:pPr lvl="0"/>
            <a:r>
              <a:rPr lang="en-US" dirty="0"/>
              <a:t>Sakshi Kherdekar</a:t>
            </a:r>
            <a:endParaRPr lang="en-US" noProof="0" dirty="0"/>
          </a:p>
          <a:p>
            <a:pPr lvl="1"/>
            <a:r>
              <a:rPr lang="en-US" dirty="0"/>
              <a:t>Student</a:t>
            </a:r>
            <a:endParaRPr lang="en-US" noProof="0" dirty="0"/>
          </a:p>
        </p:txBody>
      </p:sp>
      <p:sp>
        <p:nvSpPr>
          <p:cNvPr id="8" name="Date Placeholder 7">
            <a:extLst>
              <a:ext uri="{FF2B5EF4-FFF2-40B4-BE49-F238E27FC236}">
                <a16:creationId xmlns:a16="http://schemas.microsoft.com/office/drawing/2014/main" id="{0002C0A0-FE8B-4701-B2B8-2FE43EAD6345}"/>
              </a:ext>
            </a:extLst>
          </p:cNvPr>
          <p:cNvSpPr>
            <a:spLocks noGrp="1"/>
          </p:cNvSpPr>
          <p:nvPr>
            <p:ph type="dt" sz="half" idx="10"/>
          </p:nvPr>
        </p:nvSpPr>
        <p:spPr/>
        <p:txBody>
          <a:bodyPr/>
          <a:lstStyle/>
          <a:p>
            <a:r>
              <a:rPr lang="en-US" dirty="0"/>
              <a:t>1/1/22</a:t>
            </a:r>
          </a:p>
        </p:txBody>
      </p:sp>
      <p:sp>
        <p:nvSpPr>
          <p:cNvPr id="9" name="Footer Placeholder 8">
            <a:extLst>
              <a:ext uri="{FF2B5EF4-FFF2-40B4-BE49-F238E27FC236}">
                <a16:creationId xmlns:a16="http://schemas.microsoft.com/office/drawing/2014/main" id="{AB32B52C-0058-487E-A308-A7C4D75D56DB}"/>
              </a:ext>
            </a:extLst>
          </p:cNvPr>
          <p:cNvSpPr>
            <a:spLocks noGrp="1"/>
          </p:cNvSpPr>
          <p:nvPr>
            <p:ph type="ftr" sz="quarter" idx="11"/>
          </p:nvPr>
        </p:nvSpPr>
        <p:spPr/>
        <p:txBody>
          <a:bodyPr/>
          <a:lstStyle/>
          <a:p>
            <a:r>
              <a:rPr lang="en-US" dirty="0"/>
              <a:t>News Summarization</a:t>
            </a:r>
          </a:p>
        </p:txBody>
      </p:sp>
      <p:sp>
        <p:nvSpPr>
          <p:cNvPr id="10" name="Slide Number Placeholder 9">
            <a:extLst>
              <a:ext uri="{FF2B5EF4-FFF2-40B4-BE49-F238E27FC236}">
                <a16:creationId xmlns:a16="http://schemas.microsoft.com/office/drawing/2014/main" id="{C571E223-3317-47A3-95A7-B463EBD3FC00}"/>
              </a:ext>
            </a:extLst>
          </p:cNvPr>
          <p:cNvSpPr>
            <a:spLocks noGrp="1"/>
          </p:cNvSpPr>
          <p:nvPr>
            <p:ph type="sldNum" sz="quarter" idx="12"/>
          </p:nvPr>
        </p:nvSpPr>
        <p:spPr/>
        <p:txBody>
          <a:bodyPr/>
          <a:lstStyle/>
          <a:p>
            <a:fld id="{2C18C1E5-FB55-42F5-BD6D-9CC153FCDBE6}" type="slidenum">
              <a:rPr lang="en-US" smtClean="0"/>
              <a:pPr/>
              <a:t>26</a:t>
            </a:fld>
            <a:endParaRPr lang="en-US" dirty="0"/>
          </a:p>
        </p:txBody>
      </p:sp>
      <p:pic>
        <p:nvPicPr>
          <p:cNvPr id="43" name="Picture Placeholder 42" descr="A person standing next to a vase of flowers&#10;&#10;Description automatically generated with medium confidence">
            <a:extLst>
              <a:ext uri="{FF2B5EF4-FFF2-40B4-BE49-F238E27FC236}">
                <a16:creationId xmlns:a16="http://schemas.microsoft.com/office/drawing/2014/main" id="{202FE4A9-BB97-4F7C-A3BA-FA18E430FB44}"/>
              </a:ext>
            </a:extLst>
          </p:cNvPr>
          <p:cNvPicPr>
            <a:picLocks noGrp="1" noChangeAspect="1"/>
          </p:cNvPicPr>
          <p:nvPr>
            <p:ph type="pic" sz="quarter" idx="16"/>
          </p:nvPr>
        </p:nvPicPr>
        <p:blipFill>
          <a:blip r:embed="rId2"/>
          <a:srcRect t="12093" b="12093"/>
          <a:stretch>
            <a:fillRect/>
          </a:stretch>
        </p:blipFill>
        <p:spPr>
          <a:xfrm>
            <a:off x="3342078" y="2763594"/>
            <a:ext cx="1891747" cy="181788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Placeholder 10">
            <a:extLst>
              <a:ext uri="{FF2B5EF4-FFF2-40B4-BE49-F238E27FC236}">
                <a16:creationId xmlns:a16="http://schemas.microsoft.com/office/drawing/2014/main" id="{AAEDF227-015C-4825-9D95-75867F61AA68}"/>
              </a:ext>
            </a:extLst>
          </p:cNvPr>
          <p:cNvPicPr>
            <a:picLocks noGrp="1" noChangeAspect="1"/>
          </p:cNvPicPr>
          <p:nvPr>
            <p:ph type="pic" sz="quarter" idx="14"/>
          </p:nvPr>
        </p:nvPicPr>
        <p:blipFill>
          <a:blip r:embed="rId3"/>
          <a:srcRect l="1074" r="1074"/>
          <a:stretch>
            <a:fillRect/>
          </a:stretch>
        </p:blipFill>
        <p:spPr>
          <a:xfrm>
            <a:off x="6716199" y="2763594"/>
            <a:ext cx="2071841" cy="18677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99749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5BB92-813C-4042-B316-05BBE4D46BC7}"/>
              </a:ext>
            </a:extLst>
          </p:cNvPr>
          <p:cNvSpPr>
            <a:spLocks noGrp="1"/>
          </p:cNvSpPr>
          <p:nvPr>
            <p:ph type="title"/>
          </p:nvPr>
        </p:nvSpPr>
        <p:spPr/>
        <p:txBody>
          <a:bodyPr/>
          <a:lstStyle/>
          <a:p>
            <a:r>
              <a:rPr lang="en-US" dirty="0"/>
              <a:t>Thank you</a:t>
            </a:r>
          </a:p>
        </p:txBody>
      </p:sp>
      <p:pic>
        <p:nvPicPr>
          <p:cNvPr id="23" name="Online Image Placeholder 23" descr="User">
            <a:extLst>
              <a:ext uri="{FF2B5EF4-FFF2-40B4-BE49-F238E27FC236}">
                <a16:creationId xmlns:a16="http://schemas.microsoft.com/office/drawing/2014/main" id="{B4D6CBD8-BAE2-4829-AC80-ACEA4658DDC9}"/>
              </a:ext>
            </a:extLst>
          </p:cNvPr>
          <p:cNvPicPr>
            <a:picLocks noGrp="1" noChangeAspect="1"/>
          </p:cNvPicPr>
          <p:nvPr>
            <p:ph type="pic" sz="quarter" idx="13"/>
          </p:nvPr>
        </p:nvPicPr>
        <p:blipFill rotWithShape="1">
          <a:blip r:embed="rId2">
            <a:extLst>
              <a:ext uri="{96DAC541-7B7A-43D3-8B79-37D633B846F1}">
                <asvg:svgBlip xmlns:asvg="http://schemas.microsoft.com/office/drawing/2016/SVG/main" r:embed="rId3"/>
              </a:ext>
            </a:extLst>
          </a:blip>
          <a:srcRect/>
          <a:stretch/>
        </p:blipFill>
        <p:spPr>
          <a:xfrm>
            <a:off x="3535681" y="2779776"/>
            <a:ext cx="731520" cy="731520"/>
          </a:xfrm>
        </p:spPr>
      </p:pic>
      <p:pic>
        <p:nvPicPr>
          <p:cNvPr id="25" name="Online Image Placeholder 27" descr="Envelope">
            <a:extLst>
              <a:ext uri="{FF2B5EF4-FFF2-40B4-BE49-F238E27FC236}">
                <a16:creationId xmlns:a16="http://schemas.microsoft.com/office/drawing/2014/main" id="{329FB706-264C-44A5-B17E-0D396F61AEF7}"/>
              </a:ext>
            </a:extLst>
          </p:cNvPr>
          <p:cNvPicPr>
            <a:picLocks noGrp="1" noChangeAspect="1"/>
          </p:cNvPicPr>
          <p:nvPr>
            <p:ph type="pic" sz="quarter" idx="15"/>
          </p:nvPr>
        </p:nvPicPr>
        <p:blipFill rotWithShape="1">
          <a:blip r:embed="rId4">
            <a:extLst>
              <a:ext uri="{96DAC541-7B7A-43D3-8B79-37D633B846F1}">
                <asvg:svgBlip xmlns:asvg="http://schemas.microsoft.com/office/drawing/2016/SVG/main" r:embed="rId5"/>
              </a:ext>
            </a:extLst>
          </a:blip>
          <a:srcRect l="108" r="108"/>
          <a:stretch/>
        </p:blipFill>
        <p:spPr>
          <a:xfrm>
            <a:off x="7421880" y="2779776"/>
            <a:ext cx="731520" cy="731520"/>
          </a:xfrm>
        </p:spPr>
      </p:pic>
      <p:sp>
        <p:nvSpPr>
          <p:cNvPr id="9" name="Text Placeholder 8">
            <a:extLst>
              <a:ext uri="{FF2B5EF4-FFF2-40B4-BE49-F238E27FC236}">
                <a16:creationId xmlns:a16="http://schemas.microsoft.com/office/drawing/2014/main" id="{41690B51-B7AB-4D15-951F-60CB62BB8DCF}"/>
              </a:ext>
            </a:extLst>
          </p:cNvPr>
          <p:cNvSpPr>
            <a:spLocks noGrp="1"/>
          </p:cNvSpPr>
          <p:nvPr>
            <p:ph type="body" sz="quarter" idx="18"/>
          </p:nvPr>
        </p:nvSpPr>
        <p:spPr>
          <a:xfrm>
            <a:off x="2482596" y="3427048"/>
            <a:ext cx="3063240" cy="548640"/>
          </a:xfrm>
        </p:spPr>
        <p:txBody>
          <a:bodyPr>
            <a:normAutofit lnSpcReduction="10000"/>
          </a:bodyPr>
          <a:lstStyle/>
          <a:p>
            <a:r>
              <a:rPr lang="en-US" sz="2800" u="sng" dirty="0"/>
              <a:t>Sakshi Kherdekar</a:t>
            </a:r>
          </a:p>
          <a:p>
            <a:endParaRPr lang="en-US" sz="2800" u="sng" dirty="0"/>
          </a:p>
        </p:txBody>
      </p:sp>
      <p:sp>
        <p:nvSpPr>
          <p:cNvPr id="10" name="Text Placeholder 9">
            <a:extLst>
              <a:ext uri="{FF2B5EF4-FFF2-40B4-BE49-F238E27FC236}">
                <a16:creationId xmlns:a16="http://schemas.microsoft.com/office/drawing/2014/main" id="{53C6B086-BC3B-4FE1-A23D-D1396E627EE6}"/>
              </a:ext>
            </a:extLst>
          </p:cNvPr>
          <p:cNvSpPr>
            <a:spLocks noGrp="1"/>
          </p:cNvSpPr>
          <p:nvPr>
            <p:ph type="body" sz="quarter" idx="20"/>
          </p:nvPr>
        </p:nvSpPr>
        <p:spPr>
          <a:xfrm>
            <a:off x="6096000" y="3405469"/>
            <a:ext cx="3063240" cy="548640"/>
          </a:xfrm>
        </p:spPr>
        <p:txBody>
          <a:bodyPr>
            <a:normAutofit lnSpcReduction="10000"/>
          </a:bodyPr>
          <a:lstStyle/>
          <a:p>
            <a:r>
              <a:rPr lang="en-US" sz="2800" u="sng" dirty="0"/>
              <a:t>sskherdekar2719@gmail.com</a:t>
            </a:r>
          </a:p>
          <a:p>
            <a:endParaRPr lang="en-US" sz="2800" u="sng" dirty="0"/>
          </a:p>
        </p:txBody>
      </p:sp>
      <p:sp>
        <p:nvSpPr>
          <p:cNvPr id="3" name="Date Placeholder 2">
            <a:extLst>
              <a:ext uri="{FF2B5EF4-FFF2-40B4-BE49-F238E27FC236}">
                <a16:creationId xmlns:a16="http://schemas.microsoft.com/office/drawing/2014/main" id="{DECE1FA4-302E-47BF-AD27-4A7685949974}"/>
              </a:ext>
            </a:extLst>
          </p:cNvPr>
          <p:cNvSpPr>
            <a:spLocks noGrp="1"/>
          </p:cNvSpPr>
          <p:nvPr>
            <p:ph type="dt" sz="half" idx="10"/>
          </p:nvPr>
        </p:nvSpPr>
        <p:spPr/>
        <p:txBody>
          <a:bodyPr/>
          <a:lstStyle/>
          <a:p>
            <a:r>
              <a:rPr lang="en-US" dirty="0"/>
              <a:t>1/1/22</a:t>
            </a:r>
          </a:p>
        </p:txBody>
      </p:sp>
      <p:sp>
        <p:nvSpPr>
          <p:cNvPr id="4" name="Footer Placeholder 3">
            <a:extLst>
              <a:ext uri="{FF2B5EF4-FFF2-40B4-BE49-F238E27FC236}">
                <a16:creationId xmlns:a16="http://schemas.microsoft.com/office/drawing/2014/main" id="{8B357B38-EB06-465C-8F7E-F7E1E7079D1F}"/>
              </a:ext>
            </a:extLst>
          </p:cNvPr>
          <p:cNvSpPr>
            <a:spLocks noGrp="1"/>
          </p:cNvSpPr>
          <p:nvPr>
            <p:ph type="ftr" sz="quarter" idx="11"/>
          </p:nvPr>
        </p:nvSpPr>
        <p:spPr/>
        <p:txBody>
          <a:bodyPr/>
          <a:lstStyle/>
          <a:p>
            <a:r>
              <a:rPr lang="en-US" dirty="0"/>
              <a:t>News Summarization</a:t>
            </a:r>
          </a:p>
        </p:txBody>
      </p:sp>
      <p:sp>
        <p:nvSpPr>
          <p:cNvPr id="5" name="Slide Number Placeholder 4">
            <a:extLst>
              <a:ext uri="{FF2B5EF4-FFF2-40B4-BE49-F238E27FC236}">
                <a16:creationId xmlns:a16="http://schemas.microsoft.com/office/drawing/2014/main" id="{763B58A6-180C-4F65-9C7E-460497F34301}"/>
              </a:ext>
            </a:extLst>
          </p:cNvPr>
          <p:cNvSpPr>
            <a:spLocks noGrp="1"/>
          </p:cNvSpPr>
          <p:nvPr>
            <p:ph type="sldNum" sz="quarter" idx="12"/>
          </p:nvPr>
        </p:nvSpPr>
        <p:spPr/>
        <p:txBody>
          <a:bodyPr/>
          <a:lstStyle/>
          <a:p>
            <a:fld id="{2C18C1E5-FB55-42F5-BD6D-9CC153FCDBE6}" type="slidenum">
              <a:rPr lang="en-US" smtClean="0"/>
              <a:pPr/>
              <a:t>27</a:t>
            </a:fld>
            <a:endParaRPr lang="en-US" dirty="0"/>
          </a:p>
        </p:txBody>
      </p:sp>
      <p:pic>
        <p:nvPicPr>
          <p:cNvPr id="12" name="Online Image Placeholder 27" descr="Envelope">
            <a:extLst>
              <a:ext uri="{FF2B5EF4-FFF2-40B4-BE49-F238E27FC236}">
                <a16:creationId xmlns:a16="http://schemas.microsoft.com/office/drawing/2014/main" id="{DA8D6E2A-7A0D-44EE-AF2D-EB8D87FA819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08" r="108"/>
          <a:stretch/>
        </p:blipFill>
        <p:spPr>
          <a:xfrm>
            <a:off x="7444740" y="4215984"/>
            <a:ext cx="731520" cy="731520"/>
          </a:xfrm>
          <a:prstGeom prst="rect">
            <a:avLst/>
          </a:prstGeom>
        </p:spPr>
      </p:pic>
      <p:pic>
        <p:nvPicPr>
          <p:cNvPr id="13" name="Online Image Placeholder 23" descr="User">
            <a:extLst>
              <a:ext uri="{FF2B5EF4-FFF2-40B4-BE49-F238E27FC236}">
                <a16:creationId xmlns:a16="http://schemas.microsoft.com/office/drawing/2014/main" id="{A0FECE88-9568-45EF-A2FF-AA214BE9D62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a:stretch/>
        </p:blipFill>
        <p:spPr>
          <a:xfrm>
            <a:off x="3535681" y="4215984"/>
            <a:ext cx="731520" cy="731520"/>
          </a:xfrm>
          <a:prstGeom prst="rect">
            <a:avLst/>
          </a:prstGeom>
        </p:spPr>
      </p:pic>
      <p:sp>
        <p:nvSpPr>
          <p:cNvPr id="18" name="Text Placeholder 8">
            <a:extLst>
              <a:ext uri="{FF2B5EF4-FFF2-40B4-BE49-F238E27FC236}">
                <a16:creationId xmlns:a16="http://schemas.microsoft.com/office/drawing/2014/main" id="{2A9E1A0E-0222-447A-AF55-4CA0D060503C}"/>
              </a:ext>
            </a:extLst>
          </p:cNvPr>
          <p:cNvSpPr txBox="1">
            <a:spLocks/>
          </p:cNvSpPr>
          <p:nvPr/>
        </p:nvSpPr>
        <p:spPr>
          <a:xfrm>
            <a:off x="2369821" y="4988907"/>
            <a:ext cx="3063240" cy="548640"/>
          </a:xfrm>
          <a:prstGeom prst="rect">
            <a:avLst/>
          </a:prstGeom>
        </p:spPr>
        <p:txBody>
          <a:bodyPr vert="horz" lIns="91440" tIns="45720" rIns="91440" bIns="45720" rtlCol="0">
            <a:normAutofit lnSpcReduction="10000"/>
          </a:bodyPr>
          <a:lstStyle>
            <a:lvl1pPr marL="0" indent="0" algn="ctr"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0" indent="0" algn="ctr" defTabSz="914400" rtl="0" eaLnBrk="1" latinLnBrk="0" hangingPunct="1">
              <a:lnSpc>
                <a:spcPct val="100000"/>
              </a:lnSpc>
              <a:spcBef>
                <a:spcPts val="0"/>
              </a:spcBef>
              <a:buFont typeface="Arial" panose="020B0604020202020204" pitchFamily="34" charset="0"/>
              <a:buNone/>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t>Sakshi Kakde</a:t>
            </a:r>
          </a:p>
          <a:p>
            <a:endParaRPr lang="en-US" sz="2800" u="sng" dirty="0"/>
          </a:p>
        </p:txBody>
      </p:sp>
      <p:sp>
        <p:nvSpPr>
          <p:cNvPr id="20" name="TextBox 19">
            <a:extLst>
              <a:ext uri="{FF2B5EF4-FFF2-40B4-BE49-F238E27FC236}">
                <a16:creationId xmlns:a16="http://schemas.microsoft.com/office/drawing/2014/main" id="{190236E7-CDB1-4CC6-8564-FE96D477C736}"/>
              </a:ext>
            </a:extLst>
          </p:cNvPr>
          <p:cNvSpPr txBox="1"/>
          <p:nvPr/>
        </p:nvSpPr>
        <p:spPr>
          <a:xfrm>
            <a:off x="6589147" y="5001617"/>
            <a:ext cx="2442705" cy="523220"/>
          </a:xfrm>
          <a:prstGeom prst="rect">
            <a:avLst/>
          </a:prstGeom>
          <a:noFill/>
        </p:spPr>
        <p:txBody>
          <a:bodyPr wrap="square">
            <a:spAutoFit/>
          </a:bodyPr>
          <a:lstStyle/>
          <a:p>
            <a:r>
              <a:rPr lang="en-IN" sz="2800" b="0" i="0" strike="noStrike" dirty="0">
                <a:effectLst/>
                <a:hlinkClick r:id="rId6">
                  <a:extLst>
                    <a:ext uri="{A12FA001-AC4F-418D-AE19-62706E023703}">
                      <ahyp:hlinkClr xmlns:ahyp="http://schemas.microsoft.com/office/drawing/2018/hyperlinkcolor" val="tx"/>
                    </a:ext>
                  </a:extLst>
                </a:hlinkClick>
              </a:rPr>
              <a:t>sakshikakde3@gmail.com</a:t>
            </a:r>
            <a:endParaRPr lang="en-US" sz="2800" dirty="0"/>
          </a:p>
        </p:txBody>
      </p:sp>
    </p:spTree>
    <p:extLst>
      <p:ext uri="{BB962C8B-B14F-4D97-AF65-F5344CB8AC3E}">
        <p14:creationId xmlns:p14="http://schemas.microsoft.com/office/powerpoint/2010/main" val="2952848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a:xfrm>
            <a:off x="638882" y="3577456"/>
            <a:ext cx="10909640" cy="1687814"/>
          </a:xfrm>
        </p:spPr>
        <p:txBody>
          <a:bodyPr vert="horz" lIns="91440" tIns="45720" rIns="91440" bIns="45720" rtlCol="0" anchor="b">
            <a:noAutofit/>
          </a:bodyPr>
          <a:lstStyle/>
          <a:p>
            <a:r>
              <a:rPr lang="en-US" sz="10000" dirty="0">
                <a:solidFill>
                  <a:schemeClr val="tx1"/>
                </a:solidFill>
              </a:rPr>
              <a:t>INTRODUCTION TO PROBLEM</a:t>
            </a:r>
          </a:p>
        </p:txBody>
      </p:sp>
      <p:pic>
        <p:nvPicPr>
          <p:cNvPr id="6" name="Graphic 5" descr="Lightbulb">
            <a:extLst>
              <a:ext uri="{FF2B5EF4-FFF2-40B4-BE49-F238E27FC236}">
                <a16:creationId xmlns:a16="http://schemas.microsoft.com/office/drawing/2014/main" id="{022D1991-6C74-4AAA-8607-EFEB3A68E3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69255" y="911710"/>
            <a:ext cx="2688873" cy="2688873"/>
          </a:xfrm>
          <a:prstGeom prst="rect">
            <a:avLst/>
          </a:prstGeom>
        </p:spPr>
      </p:pic>
      <p:sp>
        <p:nvSpPr>
          <p:cNvPr id="13"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7"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9"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201432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451591-16B9-49D2-8444-5632AF78E392}"/>
              </a:ext>
            </a:extLst>
          </p:cNvPr>
          <p:cNvSpPr>
            <a:spLocks noGrp="1"/>
          </p:cNvSpPr>
          <p:nvPr>
            <p:ph type="dt" sz="half" idx="10"/>
          </p:nvPr>
        </p:nvSpPr>
        <p:spPr/>
        <p:txBody>
          <a:bodyPr/>
          <a:lstStyle/>
          <a:p>
            <a:r>
              <a:rPr lang="en-US"/>
              <a:t>1/1/22</a:t>
            </a:r>
            <a:endParaRPr lang="en-US" dirty="0"/>
          </a:p>
        </p:txBody>
      </p:sp>
      <p:sp>
        <p:nvSpPr>
          <p:cNvPr id="3" name="Footer Placeholder 2">
            <a:extLst>
              <a:ext uri="{FF2B5EF4-FFF2-40B4-BE49-F238E27FC236}">
                <a16:creationId xmlns:a16="http://schemas.microsoft.com/office/drawing/2014/main" id="{09C3AA49-D373-4E2B-BCE6-3BA1E42E8A83}"/>
              </a:ext>
            </a:extLst>
          </p:cNvPr>
          <p:cNvSpPr>
            <a:spLocks noGrp="1"/>
          </p:cNvSpPr>
          <p:nvPr>
            <p:ph type="ftr" sz="quarter" idx="11"/>
          </p:nvPr>
        </p:nvSpPr>
        <p:spPr/>
        <p:txBody>
          <a:bodyPr/>
          <a:lstStyle/>
          <a:p>
            <a:r>
              <a:rPr lang="en-US"/>
              <a:t>News Summarization</a:t>
            </a:r>
            <a:endParaRPr lang="en-US" dirty="0"/>
          </a:p>
        </p:txBody>
      </p:sp>
      <p:sp>
        <p:nvSpPr>
          <p:cNvPr id="4" name="Slide Number Placeholder 3">
            <a:extLst>
              <a:ext uri="{FF2B5EF4-FFF2-40B4-BE49-F238E27FC236}">
                <a16:creationId xmlns:a16="http://schemas.microsoft.com/office/drawing/2014/main" id="{BF3CAFCC-7C4D-4817-AEB6-746C4410ADFC}"/>
              </a:ext>
            </a:extLst>
          </p:cNvPr>
          <p:cNvSpPr>
            <a:spLocks noGrp="1"/>
          </p:cNvSpPr>
          <p:nvPr>
            <p:ph type="sldNum" sz="quarter" idx="12"/>
          </p:nvPr>
        </p:nvSpPr>
        <p:spPr/>
        <p:txBody>
          <a:bodyPr/>
          <a:lstStyle/>
          <a:p>
            <a:fld id="{2C18C1E5-FB55-42F5-BD6D-9CC153FCDBE6}" type="slidenum">
              <a:rPr lang="en-US" smtClean="0"/>
              <a:pPr/>
              <a:t>4</a:t>
            </a:fld>
            <a:endParaRPr lang="en-US" dirty="0"/>
          </a:p>
        </p:txBody>
      </p:sp>
      <p:sp>
        <p:nvSpPr>
          <p:cNvPr id="5" name="Content Placeholder 2">
            <a:extLst>
              <a:ext uri="{FF2B5EF4-FFF2-40B4-BE49-F238E27FC236}">
                <a16:creationId xmlns:a16="http://schemas.microsoft.com/office/drawing/2014/main" id="{179B6755-D838-4978-BAE0-18B9D7B8CCBE}"/>
              </a:ext>
            </a:extLst>
          </p:cNvPr>
          <p:cNvSpPr txBox="1">
            <a:spLocks/>
          </p:cNvSpPr>
          <p:nvPr/>
        </p:nvSpPr>
        <p:spPr>
          <a:xfrm>
            <a:off x="1022325" y="1119646"/>
            <a:ext cx="10147349" cy="4952689"/>
          </a:xfrm>
          <a:prstGeom prst="rect">
            <a:avLst/>
          </a:prstGeom>
        </p:spPr>
        <p:txBody>
          <a:bodyPr>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r>
              <a:rPr lang="en-US" dirty="0"/>
              <a:t>News Summarization comes under Unsupervised Machine Learning.</a:t>
            </a:r>
          </a:p>
          <a:p>
            <a:pPr marL="571500" indent="-571500"/>
            <a:r>
              <a:rPr lang="en-US" b="0" i="0" dirty="0">
                <a:effectLst/>
              </a:rPr>
              <a:t>Unsupervised learning is a type of machine learning in which models are trained using unlabeled dataset and are allowed to act on that data without any supervision.</a:t>
            </a:r>
            <a:endParaRPr lang="en-US" dirty="0"/>
          </a:p>
          <a:p>
            <a:pPr marL="571500" indent="-571500"/>
            <a:r>
              <a:rPr lang="en-US" dirty="0"/>
              <a:t>News Summarization is the problem of creating a short, accurate, and fluent summary of a long text document.</a:t>
            </a:r>
          </a:p>
          <a:p>
            <a:pPr marL="571500" indent="-571500"/>
            <a:r>
              <a:rPr lang="en-US" dirty="0"/>
              <a:t>Automatic news summarization is the process of creating a short and coherent version of a longer document.</a:t>
            </a:r>
          </a:p>
          <a:p>
            <a:pPr marL="571500" indent="-571500"/>
            <a:r>
              <a:rPr lang="en-US" dirty="0"/>
              <a:t>The idea of automatic summarization work is to develop techniques by which a machine can generate summarize that successfully imitate summaries generated by human beings</a:t>
            </a:r>
          </a:p>
        </p:txBody>
      </p:sp>
      <p:sp>
        <p:nvSpPr>
          <p:cNvPr id="7" name="TextBox 6">
            <a:extLst>
              <a:ext uri="{FF2B5EF4-FFF2-40B4-BE49-F238E27FC236}">
                <a16:creationId xmlns:a16="http://schemas.microsoft.com/office/drawing/2014/main" id="{AB8478CE-14D2-447F-A65B-DECCB7335623}"/>
              </a:ext>
            </a:extLst>
          </p:cNvPr>
          <p:cNvSpPr txBox="1"/>
          <p:nvPr/>
        </p:nvSpPr>
        <p:spPr>
          <a:xfrm>
            <a:off x="1380385" y="47"/>
            <a:ext cx="9789289" cy="1323439"/>
          </a:xfrm>
          <a:prstGeom prst="rect">
            <a:avLst/>
          </a:prstGeom>
          <a:noFill/>
        </p:spPr>
        <p:txBody>
          <a:bodyPr wrap="square">
            <a:spAutoFit/>
          </a:bodyPr>
          <a:lstStyle/>
          <a:p>
            <a:pPr algn="ctr"/>
            <a:r>
              <a:rPr lang="en-US" sz="8000" dirty="0">
                <a:latin typeface="+mj-lt"/>
              </a:rPr>
              <a:t>INTRODUCTION </a:t>
            </a:r>
            <a:endParaRPr lang="en-IN" sz="8000" dirty="0">
              <a:latin typeface="+mj-lt"/>
            </a:endParaRPr>
          </a:p>
        </p:txBody>
      </p:sp>
    </p:spTree>
    <p:extLst>
      <p:ext uri="{BB962C8B-B14F-4D97-AF65-F5344CB8AC3E}">
        <p14:creationId xmlns:p14="http://schemas.microsoft.com/office/powerpoint/2010/main" val="2276703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451591-16B9-49D2-8444-5632AF78E392}"/>
              </a:ext>
            </a:extLst>
          </p:cNvPr>
          <p:cNvSpPr>
            <a:spLocks noGrp="1"/>
          </p:cNvSpPr>
          <p:nvPr>
            <p:ph type="dt" sz="half" idx="10"/>
          </p:nvPr>
        </p:nvSpPr>
        <p:spPr/>
        <p:txBody>
          <a:bodyPr/>
          <a:lstStyle/>
          <a:p>
            <a:r>
              <a:rPr lang="en-US" dirty="0"/>
              <a:t>1/1/22</a:t>
            </a:r>
          </a:p>
        </p:txBody>
      </p:sp>
      <p:sp>
        <p:nvSpPr>
          <p:cNvPr id="3" name="Footer Placeholder 2">
            <a:extLst>
              <a:ext uri="{FF2B5EF4-FFF2-40B4-BE49-F238E27FC236}">
                <a16:creationId xmlns:a16="http://schemas.microsoft.com/office/drawing/2014/main" id="{09C3AA49-D373-4E2B-BCE6-3BA1E42E8A83}"/>
              </a:ext>
            </a:extLst>
          </p:cNvPr>
          <p:cNvSpPr>
            <a:spLocks noGrp="1"/>
          </p:cNvSpPr>
          <p:nvPr>
            <p:ph type="ftr" sz="quarter" idx="11"/>
          </p:nvPr>
        </p:nvSpPr>
        <p:spPr/>
        <p:txBody>
          <a:bodyPr/>
          <a:lstStyle/>
          <a:p>
            <a:r>
              <a:rPr lang="en-US" dirty="0"/>
              <a:t>News Summarization</a:t>
            </a:r>
          </a:p>
        </p:txBody>
      </p:sp>
      <p:sp>
        <p:nvSpPr>
          <p:cNvPr id="4" name="Slide Number Placeholder 3">
            <a:extLst>
              <a:ext uri="{FF2B5EF4-FFF2-40B4-BE49-F238E27FC236}">
                <a16:creationId xmlns:a16="http://schemas.microsoft.com/office/drawing/2014/main" id="{BF3CAFCC-7C4D-4817-AEB6-746C4410ADFC}"/>
              </a:ext>
            </a:extLst>
          </p:cNvPr>
          <p:cNvSpPr>
            <a:spLocks noGrp="1"/>
          </p:cNvSpPr>
          <p:nvPr>
            <p:ph type="sldNum" sz="quarter" idx="12"/>
          </p:nvPr>
        </p:nvSpPr>
        <p:spPr/>
        <p:txBody>
          <a:bodyPr/>
          <a:lstStyle/>
          <a:p>
            <a:fld id="{2C18C1E5-FB55-42F5-BD6D-9CC153FCDBE6}" type="slidenum">
              <a:rPr lang="en-US" smtClean="0"/>
              <a:pPr/>
              <a:t>5</a:t>
            </a:fld>
            <a:endParaRPr lang="en-US" dirty="0"/>
          </a:p>
        </p:txBody>
      </p:sp>
      <p:sp>
        <p:nvSpPr>
          <p:cNvPr id="5" name="Content Placeholder 2">
            <a:extLst>
              <a:ext uri="{FF2B5EF4-FFF2-40B4-BE49-F238E27FC236}">
                <a16:creationId xmlns:a16="http://schemas.microsoft.com/office/drawing/2014/main" id="{179B6755-D838-4978-BAE0-18B9D7B8CCBE}"/>
              </a:ext>
            </a:extLst>
          </p:cNvPr>
          <p:cNvSpPr txBox="1">
            <a:spLocks/>
          </p:cNvSpPr>
          <p:nvPr/>
        </p:nvSpPr>
        <p:spPr>
          <a:xfrm>
            <a:off x="989635" y="1749345"/>
            <a:ext cx="10212729" cy="4030361"/>
          </a:xfrm>
          <a:prstGeom prst="rect">
            <a:avLst/>
          </a:prstGeom>
        </p:spPr>
        <p:txBody>
          <a:bodyPr>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r>
              <a:rPr lang="en-US" sz="3600" dirty="0"/>
              <a:t>Automatic News summarization methods are greatly needed to address the ever-growing amount of text data available online to both better help discover relevant information ,faster.</a:t>
            </a:r>
          </a:p>
          <a:p>
            <a:pPr marL="571500" indent="-571500"/>
            <a:r>
              <a:rPr lang="en-US" sz="3600" dirty="0"/>
              <a:t>We cannot possibly create summaries of all the text manually</a:t>
            </a:r>
          </a:p>
          <a:p>
            <a:pPr marL="571500" indent="-571500"/>
            <a:r>
              <a:rPr lang="en-US" sz="3600" dirty="0"/>
              <a:t>News Summarization reduce reading time.</a:t>
            </a:r>
          </a:p>
          <a:p>
            <a:pPr marL="571500" indent="-571500"/>
            <a:r>
              <a:rPr lang="en-US" sz="3600" dirty="0"/>
              <a:t>Automatic Summarization algorithm are less biased than human summarizers.</a:t>
            </a:r>
          </a:p>
        </p:txBody>
      </p:sp>
      <p:sp>
        <p:nvSpPr>
          <p:cNvPr id="7" name="TextBox 6">
            <a:extLst>
              <a:ext uri="{FF2B5EF4-FFF2-40B4-BE49-F238E27FC236}">
                <a16:creationId xmlns:a16="http://schemas.microsoft.com/office/drawing/2014/main" id="{AB8478CE-14D2-447F-A65B-DECCB7335623}"/>
              </a:ext>
            </a:extLst>
          </p:cNvPr>
          <p:cNvSpPr txBox="1"/>
          <p:nvPr/>
        </p:nvSpPr>
        <p:spPr>
          <a:xfrm>
            <a:off x="989635" y="377412"/>
            <a:ext cx="9789289" cy="1200329"/>
          </a:xfrm>
          <a:prstGeom prst="rect">
            <a:avLst/>
          </a:prstGeom>
          <a:noFill/>
        </p:spPr>
        <p:txBody>
          <a:bodyPr wrap="square">
            <a:spAutoFit/>
          </a:bodyPr>
          <a:lstStyle/>
          <a:p>
            <a:pPr algn="ctr"/>
            <a:r>
              <a:rPr lang="en-US" sz="7200" dirty="0">
                <a:latin typeface="+mj-lt"/>
              </a:rPr>
              <a:t>Need and purpose of the project</a:t>
            </a:r>
            <a:endParaRPr lang="en-IN" sz="7200" dirty="0">
              <a:latin typeface="+mj-lt"/>
            </a:endParaRPr>
          </a:p>
        </p:txBody>
      </p:sp>
    </p:spTree>
    <p:extLst>
      <p:ext uri="{BB962C8B-B14F-4D97-AF65-F5344CB8AC3E}">
        <p14:creationId xmlns:p14="http://schemas.microsoft.com/office/powerpoint/2010/main" val="256611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3" name="Rectangle 42">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021F7A-1942-4E5A-9617-344770AC79F3}"/>
              </a:ext>
            </a:extLst>
          </p:cNvPr>
          <p:cNvSpPr>
            <a:spLocks noGrp="1"/>
          </p:cNvSpPr>
          <p:nvPr>
            <p:ph type="title"/>
          </p:nvPr>
        </p:nvSpPr>
        <p:spPr>
          <a:xfrm>
            <a:off x="638882" y="3577456"/>
            <a:ext cx="10909640" cy="1687814"/>
          </a:xfrm>
        </p:spPr>
        <p:txBody>
          <a:bodyPr vert="horz" lIns="91440" tIns="45720" rIns="91440" bIns="45720" rtlCol="0" anchor="b">
            <a:normAutofit/>
          </a:bodyPr>
          <a:lstStyle/>
          <a:p>
            <a:r>
              <a:rPr lang="en-US" sz="10000" dirty="0">
                <a:solidFill>
                  <a:schemeClr val="tx1"/>
                </a:solidFill>
              </a:rPr>
              <a:t>Literature review</a:t>
            </a:r>
          </a:p>
        </p:txBody>
      </p:sp>
      <p:pic>
        <p:nvPicPr>
          <p:cNvPr id="7" name="Graphic 6" descr="Books">
            <a:extLst>
              <a:ext uri="{FF2B5EF4-FFF2-40B4-BE49-F238E27FC236}">
                <a16:creationId xmlns:a16="http://schemas.microsoft.com/office/drawing/2014/main" id="{F46C9A64-4EA4-44AC-ABFC-A0832570CB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9265" y="591670"/>
            <a:ext cx="2688873" cy="2688873"/>
          </a:xfrm>
          <a:prstGeom prst="rect">
            <a:avLst/>
          </a:prstGeom>
        </p:spPr>
      </p:pic>
      <p:sp>
        <p:nvSpPr>
          <p:cNvPr id="45"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49"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51"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371543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075688"/>
            <a:ext cx="6168390" cy="4105656"/>
          </a:xfrm>
        </p:spPr>
        <p:txBody>
          <a:bodyPr>
            <a:normAutofit/>
          </a:bodyPr>
          <a:lstStyle/>
          <a:p>
            <a:r>
              <a:rPr lang="en-US" sz="3200" dirty="0"/>
              <a:t>In this Research Paper “ Text- Summarization : An Overview “ Different methods of text summarization are explained, how it works and why it is needed is also explained in this research paper.</a:t>
            </a:r>
          </a:p>
        </p:txBody>
      </p:sp>
      <p:sp>
        <p:nvSpPr>
          <p:cNvPr id="4" name="Date Placeholder 3"/>
          <p:cNvSpPr>
            <a:spLocks noGrp="1"/>
          </p:cNvSpPr>
          <p:nvPr>
            <p:ph type="dt" sz="half" idx="10"/>
          </p:nvPr>
        </p:nvSpPr>
        <p:spPr/>
        <p:txBody>
          <a:bodyPr/>
          <a:lstStyle/>
          <a:p>
            <a:r>
              <a:rPr lang="en-US" dirty="0"/>
              <a:t>1/1/22</a:t>
            </a:r>
          </a:p>
        </p:txBody>
      </p:sp>
      <p:sp>
        <p:nvSpPr>
          <p:cNvPr id="5" name="Footer Placeholder 4"/>
          <p:cNvSpPr>
            <a:spLocks noGrp="1"/>
          </p:cNvSpPr>
          <p:nvPr>
            <p:ph type="ftr" sz="quarter" idx="11"/>
          </p:nvPr>
        </p:nvSpPr>
        <p:spPr/>
        <p:txBody>
          <a:bodyPr/>
          <a:lstStyle/>
          <a:p>
            <a:r>
              <a:rPr lang="en-US" dirty="0"/>
              <a:t>News Summarization</a:t>
            </a:r>
          </a:p>
        </p:txBody>
      </p:sp>
      <p:sp>
        <p:nvSpPr>
          <p:cNvPr id="6" name="Slide Number Placeholder 5"/>
          <p:cNvSpPr>
            <a:spLocks noGrp="1"/>
          </p:cNvSpPr>
          <p:nvPr>
            <p:ph type="sldNum" sz="quarter" idx="12"/>
          </p:nvPr>
        </p:nvSpPr>
        <p:spPr/>
        <p:txBody>
          <a:bodyPr/>
          <a:lstStyle/>
          <a:p>
            <a:fld id="{2C18C1E5-FB55-42F5-BD6D-9CC153FCDBE6}" type="slidenum">
              <a:rPr lang="en-US" smtClean="0"/>
              <a:pPr/>
              <a:t>7</a:t>
            </a:fld>
            <a:endParaRPr lang="en-US" dirty="0"/>
          </a:p>
        </p:txBody>
      </p:sp>
      <p:pic>
        <p:nvPicPr>
          <p:cNvPr id="7" name="Picture 2"/>
          <p:cNvPicPr>
            <a:picLocks noChangeAspect="1" noChangeArrowheads="1"/>
          </p:cNvPicPr>
          <p:nvPr/>
        </p:nvPicPr>
        <p:blipFill>
          <a:blip r:embed="rId2"/>
          <a:srcRect/>
          <a:stretch>
            <a:fillRect/>
          </a:stretch>
        </p:blipFill>
        <p:spPr bwMode="auto">
          <a:xfrm>
            <a:off x="6778468" y="790575"/>
            <a:ext cx="4590572" cy="2924175"/>
          </a:xfrm>
          <a:prstGeom prst="rect">
            <a:avLst/>
          </a:prstGeom>
          <a:noFill/>
          <a:ln w="9525">
            <a:noFill/>
            <a:miter lim="800000"/>
            <a:headEnd/>
            <a:tailEnd/>
          </a:ln>
          <a:effectLst/>
        </p:spPr>
      </p:pic>
      <p:sp>
        <p:nvSpPr>
          <p:cNvPr id="4098" name="AutoShape 2" descr="C:\Users\HP\Downloads\block_3.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0" name="AutoShape 4" descr="C:\Users\HP\Downloads\block_3.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2" name="AutoShape 6" descr="C:\Users\HP\Downloads\block_3.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4" name="AutoShape 8" descr="C:\Users\HP\Downloads\block_3.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6" name="AutoShape 10" descr="C:\Users\HP\Desktop\a.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9" name="AutoShape 13" descr="C:\Users\HP\Desktop\a.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11" name="AutoShape 15" descr="C:\Users\HP\Downloads\block_3 (1).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112" name="Picture 16"/>
          <p:cNvPicPr>
            <a:picLocks noChangeAspect="1" noChangeArrowheads="1"/>
          </p:cNvPicPr>
          <p:nvPr/>
        </p:nvPicPr>
        <p:blipFill>
          <a:blip r:embed="rId3"/>
          <a:srcRect/>
          <a:stretch>
            <a:fillRect/>
          </a:stretch>
        </p:blipFill>
        <p:spPr bwMode="auto">
          <a:xfrm>
            <a:off x="7175876" y="3691890"/>
            <a:ext cx="4323657" cy="202692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B933C-948A-4CE4-85CC-EB75B0349883}"/>
              </a:ext>
            </a:extLst>
          </p:cNvPr>
          <p:cNvSpPr>
            <a:spLocks noGrp="1"/>
          </p:cNvSpPr>
          <p:nvPr>
            <p:ph type="title"/>
          </p:nvPr>
        </p:nvSpPr>
        <p:spPr>
          <a:xfrm>
            <a:off x="638882" y="3577456"/>
            <a:ext cx="10909640" cy="1687814"/>
          </a:xfrm>
        </p:spPr>
        <p:txBody>
          <a:bodyPr vert="horz" lIns="91440" tIns="45720" rIns="91440" bIns="45720" rtlCol="0" anchor="b">
            <a:noAutofit/>
          </a:bodyPr>
          <a:lstStyle/>
          <a:p>
            <a:r>
              <a:rPr lang="en-US" sz="8800" dirty="0">
                <a:solidFill>
                  <a:schemeClr val="tx1"/>
                </a:solidFill>
              </a:rPr>
              <a:t>How news summarization works</a:t>
            </a:r>
          </a:p>
        </p:txBody>
      </p:sp>
      <p:pic>
        <p:nvPicPr>
          <p:cNvPr id="6" name="Graphic 5" descr="Newspaper">
            <a:extLst>
              <a:ext uri="{FF2B5EF4-FFF2-40B4-BE49-F238E27FC236}">
                <a16:creationId xmlns:a16="http://schemas.microsoft.com/office/drawing/2014/main" id="{B89CA632-C3F4-4E1D-8E6B-F280EC06B2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7825" y="1186030"/>
            <a:ext cx="2688873" cy="2688873"/>
          </a:xfrm>
          <a:prstGeom prst="rect">
            <a:avLst/>
          </a:prstGeom>
        </p:spPr>
      </p:pic>
      <p:sp>
        <p:nvSpPr>
          <p:cNvPr id="22"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6"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8"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066210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451591-16B9-49D2-8444-5632AF78E392}"/>
              </a:ext>
            </a:extLst>
          </p:cNvPr>
          <p:cNvSpPr>
            <a:spLocks noGrp="1"/>
          </p:cNvSpPr>
          <p:nvPr>
            <p:ph type="dt" sz="half" idx="10"/>
          </p:nvPr>
        </p:nvSpPr>
        <p:spPr/>
        <p:txBody>
          <a:bodyPr/>
          <a:lstStyle/>
          <a:p>
            <a:r>
              <a:rPr lang="en-US"/>
              <a:t>1/1/22</a:t>
            </a:r>
            <a:endParaRPr lang="en-US" dirty="0"/>
          </a:p>
        </p:txBody>
      </p:sp>
      <p:sp>
        <p:nvSpPr>
          <p:cNvPr id="3" name="Footer Placeholder 2">
            <a:extLst>
              <a:ext uri="{FF2B5EF4-FFF2-40B4-BE49-F238E27FC236}">
                <a16:creationId xmlns:a16="http://schemas.microsoft.com/office/drawing/2014/main" id="{09C3AA49-D373-4E2B-BCE6-3BA1E42E8A83}"/>
              </a:ext>
            </a:extLst>
          </p:cNvPr>
          <p:cNvSpPr>
            <a:spLocks noGrp="1"/>
          </p:cNvSpPr>
          <p:nvPr>
            <p:ph type="ftr" sz="quarter" idx="11"/>
          </p:nvPr>
        </p:nvSpPr>
        <p:spPr/>
        <p:txBody>
          <a:bodyPr/>
          <a:lstStyle/>
          <a:p>
            <a:r>
              <a:rPr lang="en-US"/>
              <a:t>News Summarization</a:t>
            </a:r>
            <a:endParaRPr lang="en-US" dirty="0"/>
          </a:p>
        </p:txBody>
      </p:sp>
      <p:sp>
        <p:nvSpPr>
          <p:cNvPr id="4" name="Slide Number Placeholder 3">
            <a:extLst>
              <a:ext uri="{FF2B5EF4-FFF2-40B4-BE49-F238E27FC236}">
                <a16:creationId xmlns:a16="http://schemas.microsoft.com/office/drawing/2014/main" id="{BF3CAFCC-7C4D-4817-AEB6-746C4410ADFC}"/>
              </a:ext>
            </a:extLst>
          </p:cNvPr>
          <p:cNvSpPr>
            <a:spLocks noGrp="1"/>
          </p:cNvSpPr>
          <p:nvPr>
            <p:ph type="sldNum" sz="quarter" idx="12"/>
          </p:nvPr>
        </p:nvSpPr>
        <p:spPr/>
        <p:txBody>
          <a:bodyPr/>
          <a:lstStyle/>
          <a:p>
            <a:fld id="{2C18C1E5-FB55-42F5-BD6D-9CC153FCDBE6}" type="slidenum">
              <a:rPr lang="en-US" smtClean="0"/>
              <a:pPr/>
              <a:t>9</a:t>
            </a:fld>
            <a:endParaRPr lang="en-US" dirty="0"/>
          </a:p>
        </p:txBody>
      </p:sp>
      <p:sp>
        <p:nvSpPr>
          <p:cNvPr id="5" name="Content Placeholder 2">
            <a:extLst>
              <a:ext uri="{FF2B5EF4-FFF2-40B4-BE49-F238E27FC236}">
                <a16:creationId xmlns:a16="http://schemas.microsoft.com/office/drawing/2014/main" id="{179B6755-D838-4978-BAE0-18B9D7B8CCBE}"/>
              </a:ext>
            </a:extLst>
          </p:cNvPr>
          <p:cNvSpPr txBox="1">
            <a:spLocks/>
          </p:cNvSpPr>
          <p:nvPr/>
        </p:nvSpPr>
        <p:spPr>
          <a:xfrm>
            <a:off x="989635" y="1101162"/>
            <a:ext cx="10212729" cy="4030361"/>
          </a:xfrm>
          <a:prstGeom prst="rect">
            <a:avLst/>
          </a:prstGeom>
        </p:spPr>
        <p:txBody>
          <a:bodyPr>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endParaRPr lang="en-US" dirty="0">
              <a:solidFill>
                <a:schemeClr val="accent1"/>
              </a:solidFill>
            </a:endParaRPr>
          </a:p>
        </p:txBody>
      </p:sp>
      <p:pic>
        <p:nvPicPr>
          <p:cNvPr id="3078" name="Picture 6" descr="Adventures in Multi-Document Summarization: The Wikipedia Current Events  Portal Dataset - AYLIEN News API">
            <a:extLst>
              <a:ext uri="{FF2B5EF4-FFF2-40B4-BE49-F238E27FC236}">
                <a16:creationId xmlns:a16="http://schemas.microsoft.com/office/drawing/2014/main" id="{1582350E-15BA-450F-A8E4-B674EFFAF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249" y="510854"/>
            <a:ext cx="3642951" cy="21050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080" name="Content Placeholder 2">
            <a:extLst>
              <a:ext uri="{FF2B5EF4-FFF2-40B4-BE49-F238E27FC236}">
                <a16:creationId xmlns:a16="http://schemas.microsoft.com/office/drawing/2014/main" id="{2EEC2F7F-00B3-4BE8-8A9B-1E0D167456E3}"/>
              </a:ext>
            </a:extLst>
          </p:cNvPr>
          <p:cNvGraphicFramePr/>
          <p:nvPr>
            <p:extLst>
              <p:ext uri="{D42A27DB-BD31-4B8C-83A1-F6EECF244321}">
                <p14:modId xmlns:p14="http://schemas.microsoft.com/office/powerpoint/2010/main" val="451928175"/>
              </p:ext>
            </p:extLst>
          </p:nvPr>
        </p:nvGraphicFramePr>
        <p:xfrm>
          <a:off x="1120141" y="510854"/>
          <a:ext cx="9486900" cy="5055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6804293"/>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a:ea typeface=""/>
        <a:cs typeface=""/>
      </a:majorFont>
      <a:minorFont>
        <a:latin typeface="The Hand Blac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CFB608F-E2ED-4AA5-B472-3C2C89444FD9}">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2896BB-5566-4403-84AA-2FD10D9622B9}">
  <ds:schemaRefs>
    <ds:schemaRef ds:uri="http://schemas.microsoft.com/sharepoint/v3/contenttype/forms"/>
  </ds:schemaRefs>
</ds:datastoreItem>
</file>

<file path=customXml/itemProps3.xml><?xml version="1.0" encoding="utf-8"?>
<ds:datastoreItem xmlns:ds="http://schemas.openxmlformats.org/officeDocument/2006/customXml" ds:itemID="{DFA8DA88-2D67-4B30-8205-C52078711284}">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Sketch presentation</Template>
  <TotalTime>585</TotalTime>
  <Words>1773</Words>
  <Application>Microsoft Office PowerPoint</Application>
  <PresentationFormat>Widescreen</PresentationFormat>
  <Paragraphs>155</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The Hand Black</vt:lpstr>
      <vt:lpstr>The Serif Hand Black</vt:lpstr>
      <vt:lpstr>Wingdings</vt:lpstr>
      <vt:lpstr>SketchyVTI</vt:lpstr>
      <vt:lpstr>News Summarization</vt:lpstr>
      <vt:lpstr>Agenda</vt:lpstr>
      <vt:lpstr>INTRODUCTION TO PROBLEM</vt:lpstr>
      <vt:lpstr>PowerPoint Presentation</vt:lpstr>
      <vt:lpstr>PowerPoint Presentation</vt:lpstr>
      <vt:lpstr>Literature review</vt:lpstr>
      <vt:lpstr>PowerPoint Presentation</vt:lpstr>
      <vt:lpstr>How news summarization works</vt:lpstr>
      <vt:lpstr>PowerPoint Presentation</vt:lpstr>
      <vt:lpstr>Types Of Summarization</vt:lpstr>
      <vt:lpstr>Project design</vt:lpstr>
      <vt:lpstr>Main Design – News Summarization using NLP</vt:lpstr>
      <vt:lpstr>PowerPoint Presentation</vt:lpstr>
      <vt:lpstr> alternate design</vt:lpstr>
      <vt:lpstr>PowerPoint Presentation</vt:lpstr>
      <vt:lpstr>Web Design</vt:lpstr>
      <vt:lpstr>PowerPoint Presentation</vt:lpstr>
      <vt:lpstr>Problem statement</vt:lpstr>
      <vt:lpstr>PowerPoint Presentation</vt:lpstr>
      <vt:lpstr>Scope Of This Project</vt:lpstr>
      <vt:lpstr>Performance analysis</vt:lpstr>
      <vt:lpstr>PowerPoint Presentation</vt:lpstr>
      <vt:lpstr>PowerPoint Presentation</vt:lpstr>
      <vt:lpstr>FINAL DESIGN</vt:lpstr>
      <vt:lpstr>FINAL DESIGN</vt:lpstr>
      <vt:lpstr>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News summarization</dc:title>
  <dc:creator>SNEHAL KHERDEKAR</dc:creator>
  <cp:lastModifiedBy>SNEHAL KHERDEKAR</cp:lastModifiedBy>
  <cp:revision>41</cp:revision>
  <dcterms:created xsi:type="dcterms:W3CDTF">2021-12-31T12:21:01Z</dcterms:created>
  <dcterms:modified xsi:type="dcterms:W3CDTF">2022-01-17T04:42:58Z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